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4062" r:id="rId2"/>
    <p:sldMasterId id="2147484075" r:id="rId3"/>
    <p:sldMasterId id="2147484087" r:id="rId4"/>
  </p:sldMasterIdLst>
  <p:notesMasterIdLst>
    <p:notesMasterId r:id="rId27"/>
  </p:notesMasterIdLst>
  <p:sldIdLst>
    <p:sldId id="380" r:id="rId5"/>
    <p:sldId id="314" r:id="rId6"/>
    <p:sldId id="398" r:id="rId7"/>
    <p:sldId id="397" r:id="rId8"/>
    <p:sldId id="315" r:id="rId9"/>
    <p:sldId id="375" r:id="rId10"/>
    <p:sldId id="376" r:id="rId11"/>
    <p:sldId id="368" r:id="rId12"/>
    <p:sldId id="400" r:id="rId13"/>
    <p:sldId id="401" r:id="rId14"/>
    <p:sldId id="402" r:id="rId15"/>
    <p:sldId id="384" r:id="rId16"/>
    <p:sldId id="388" r:id="rId17"/>
    <p:sldId id="394" r:id="rId18"/>
    <p:sldId id="395" r:id="rId19"/>
    <p:sldId id="392" r:id="rId20"/>
    <p:sldId id="386" r:id="rId21"/>
    <p:sldId id="396" r:id="rId22"/>
    <p:sldId id="367" r:id="rId23"/>
    <p:sldId id="383" r:id="rId24"/>
    <p:sldId id="381" r:id="rId25"/>
    <p:sldId id="378" r:id="rId2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5" autoAdjust="0"/>
    <p:restoredTop sz="93801" autoAdjust="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09541-C8FF-4A88-93EA-54EAF34D42C0}" type="datetimeFigureOut">
              <a:rPr lang="es-MX" smtClean="0"/>
              <a:pPr/>
              <a:t>16/10/2016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D2E4A-189F-48F6-9C25-FC58FB41425A}" type="slidenum">
              <a:rPr lang="es-MX" smtClean="0"/>
              <a:pPr/>
              <a:t>‹Nº›</a:t>
            </a:fld>
            <a:endParaRPr lang="es-MX"/>
          </a:p>
        </p:txBody>
      </p:sp>
    </p:spTree>
    <p:extLst>
      <p:ext uri="{BB962C8B-B14F-4D97-AF65-F5344CB8AC3E}">
        <p14:creationId xmlns:p14="http://schemas.microsoft.com/office/powerpoint/2010/main" val="149984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890588" eaLnBrk="0" hangingPunct="0">
              <a:defRPr sz="900" b="1">
                <a:solidFill>
                  <a:schemeClr val="tx1"/>
                </a:solidFill>
                <a:latin typeface="Tahoma" pitchFamily="34" charset="0"/>
              </a:defRPr>
            </a:lvl1pPr>
            <a:lvl2pPr marL="742950" indent="-285750" defTabSz="890588" eaLnBrk="0" hangingPunct="0">
              <a:defRPr sz="900" b="1">
                <a:solidFill>
                  <a:schemeClr val="tx1"/>
                </a:solidFill>
                <a:latin typeface="Tahoma" pitchFamily="34" charset="0"/>
              </a:defRPr>
            </a:lvl2pPr>
            <a:lvl3pPr marL="1143000" indent="-228600" defTabSz="890588" eaLnBrk="0" hangingPunct="0">
              <a:defRPr sz="900" b="1">
                <a:solidFill>
                  <a:schemeClr val="tx1"/>
                </a:solidFill>
                <a:latin typeface="Tahoma" pitchFamily="34" charset="0"/>
              </a:defRPr>
            </a:lvl3pPr>
            <a:lvl4pPr marL="1600200" indent="-228600" defTabSz="890588" eaLnBrk="0" hangingPunct="0">
              <a:defRPr sz="900" b="1">
                <a:solidFill>
                  <a:schemeClr val="tx1"/>
                </a:solidFill>
                <a:latin typeface="Tahoma" pitchFamily="34" charset="0"/>
              </a:defRPr>
            </a:lvl4pPr>
            <a:lvl5pPr marL="2057400" indent="-228600" defTabSz="890588" eaLnBrk="0" hangingPunct="0">
              <a:defRPr sz="900" b="1">
                <a:solidFill>
                  <a:schemeClr val="tx1"/>
                </a:solidFill>
                <a:latin typeface="Tahoma" pitchFamily="34" charset="0"/>
              </a:defRPr>
            </a:lvl5pPr>
            <a:lvl6pPr marL="2514600" indent="-228600" algn="ctr" defTabSz="890588" eaLnBrk="0" fontAlgn="base" hangingPunct="0">
              <a:spcBef>
                <a:spcPct val="0"/>
              </a:spcBef>
              <a:spcAft>
                <a:spcPct val="0"/>
              </a:spcAft>
              <a:defRPr sz="900" b="1">
                <a:solidFill>
                  <a:schemeClr val="tx1"/>
                </a:solidFill>
                <a:latin typeface="Tahoma" pitchFamily="34" charset="0"/>
              </a:defRPr>
            </a:lvl6pPr>
            <a:lvl7pPr marL="2971800" indent="-228600" algn="ctr" defTabSz="890588" eaLnBrk="0" fontAlgn="base" hangingPunct="0">
              <a:spcBef>
                <a:spcPct val="0"/>
              </a:spcBef>
              <a:spcAft>
                <a:spcPct val="0"/>
              </a:spcAft>
              <a:defRPr sz="900" b="1">
                <a:solidFill>
                  <a:schemeClr val="tx1"/>
                </a:solidFill>
                <a:latin typeface="Tahoma" pitchFamily="34" charset="0"/>
              </a:defRPr>
            </a:lvl7pPr>
            <a:lvl8pPr marL="3429000" indent="-228600" algn="ctr" defTabSz="890588" eaLnBrk="0" fontAlgn="base" hangingPunct="0">
              <a:spcBef>
                <a:spcPct val="0"/>
              </a:spcBef>
              <a:spcAft>
                <a:spcPct val="0"/>
              </a:spcAft>
              <a:defRPr sz="900" b="1">
                <a:solidFill>
                  <a:schemeClr val="tx1"/>
                </a:solidFill>
                <a:latin typeface="Tahoma" pitchFamily="34" charset="0"/>
              </a:defRPr>
            </a:lvl8pPr>
            <a:lvl9pPr marL="3886200" indent="-228600" algn="ctr" defTabSz="890588" eaLnBrk="0" fontAlgn="base" hangingPunct="0">
              <a:spcBef>
                <a:spcPct val="0"/>
              </a:spcBef>
              <a:spcAft>
                <a:spcPct val="0"/>
              </a:spcAft>
              <a:defRPr sz="900" b="1">
                <a:solidFill>
                  <a:schemeClr val="tx1"/>
                </a:solidFill>
                <a:latin typeface="Tahoma" pitchFamily="34" charset="0"/>
              </a:defRPr>
            </a:lvl9pPr>
          </a:lstStyle>
          <a:p>
            <a:pPr eaLnBrk="1" hangingPunct="1"/>
            <a:fld id="{C9098909-0EA7-4F98-84E4-A132FD330A0F}" type="slidenum">
              <a:rPr lang="es-ES" sz="1200" b="0">
                <a:solidFill>
                  <a:prstClr val="black"/>
                </a:solidFill>
                <a:latin typeface="Arial" charset="0"/>
              </a:rPr>
              <a:pPr eaLnBrk="1" hangingPunct="1"/>
              <a:t>16</a:t>
            </a:fld>
            <a:endParaRPr lang="es-ES" sz="1200" b="0">
              <a:solidFill>
                <a:prstClr val="black"/>
              </a:solidFill>
              <a:latin typeface="Arial" charset="0"/>
            </a:endParaRPr>
          </a:p>
        </p:txBody>
      </p:sp>
      <p:sp>
        <p:nvSpPr>
          <p:cNvPr id="77827" name="Rectangle 2"/>
          <p:cNvSpPr>
            <a:spLocks noGrp="1" noRot="1" noChangeAspect="1" noChangeArrowheads="1" noTextEdit="1"/>
          </p:cNvSpPr>
          <p:nvPr>
            <p:ph type="sldImg"/>
          </p:nvPr>
        </p:nvSpPr>
        <p:spPr>
          <a:xfrm>
            <a:off x="952989" y="684988"/>
            <a:ext cx="4953621" cy="3430845"/>
          </a:xfrm>
          <a:ln/>
        </p:spPr>
      </p:sp>
      <p:sp>
        <p:nvSpPr>
          <p:cNvPr id="77828"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890588" eaLnBrk="0" hangingPunct="0">
              <a:defRPr sz="900" b="1">
                <a:solidFill>
                  <a:schemeClr val="tx1"/>
                </a:solidFill>
                <a:latin typeface="Tahoma" pitchFamily="34" charset="0"/>
              </a:defRPr>
            </a:lvl1pPr>
            <a:lvl2pPr marL="742950" indent="-285750" defTabSz="890588" eaLnBrk="0" hangingPunct="0">
              <a:defRPr sz="900" b="1">
                <a:solidFill>
                  <a:schemeClr val="tx1"/>
                </a:solidFill>
                <a:latin typeface="Tahoma" pitchFamily="34" charset="0"/>
              </a:defRPr>
            </a:lvl2pPr>
            <a:lvl3pPr marL="1143000" indent="-228600" defTabSz="890588" eaLnBrk="0" hangingPunct="0">
              <a:defRPr sz="900" b="1">
                <a:solidFill>
                  <a:schemeClr val="tx1"/>
                </a:solidFill>
                <a:latin typeface="Tahoma" pitchFamily="34" charset="0"/>
              </a:defRPr>
            </a:lvl3pPr>
            <a:lvl4pPr marL="1600200" indent="-228600" defTabSz="890588" eaLnBrk="0" hangingPunct="0">
              <a:defRPr sz="900" b="1">
                <a:solidFill>
                  <a:schemeClr val="tx1"/>
                </a:solidFill>
                <a:latin typeface="Tahoma" pitchFamily="34" charset="0"/>
              </a:defRPr>
            </a:lvl4pPr>
            <a:lvl5pPr marL="2057400" indent="-228600" defTabSz="890588" eaLnBrk="0" hangingPunct="0">
              <a:defRPr sz="900" b="1">
                <a:solidFill>
                  <a:schemeClr val="tx1"/>
                </a:solidFill>
                <a:latin typeface="Tahoma" pitchFamily="34" charset="0"/>
              </a:defRPr>
            </a:lvl5pPr>
            <a:lvl6pPr marL="2514600" indent="-228600" algn="ctr" defTabSz="890588" eaLnBrk="0" fontAlgn="base" hangingPunct="0">
              <a:spcBef>
                <a:spcPct val="0"/>
              </a:spcBef>
              <a:spcAft>
                <a:spcPct val="0"/>
              </a:spcAft>
              <a:defRPr sz="900" b="1">
                <a:solidFill>
                  <a:schemeClr val="tx1"/>
                </a:solidFill>
                <a:latin typeface="Tahoma" pitchFamily="34" charset="0"/>
              </a:defRPr>
            </a:lvl6pPr>
            <a:lvl7pPr marL="2971800" indent="-228600" algn="ctr" defTabSz="890588" eaLnBrk="0" fontAlgn="base" hangingPunct="0">
              <a:spcBef>
                <a:spcPct val="0"/>
              </a:spcBef>
              <a:spcAft>
                <a:spcPct val="0"/>
              </a:spcAft>
              <a:defRPr sz="900" b="1">
                <a:solidFill>
                  <a:schemeClr val="tx1"/>
                </a:solidFill>
                <a:latin typeface="Tahoma" pitchFamily="34" charset="0"/>
              </a:defRPr>
            </a:lvl7pPr>
            <a:lvl8pPr marL="3429000" indent="-228600" algn="ctr" defTabSz="890588" eaLnBrk="0" fontAlgn="base" hangingPunct="0">
              <a:spcBef>
                <a:spcPct val="0"/>
              </a:spcBef>
              <a:spcAft>
                <a:spcPct val="0"/>
              </a:spcAft>
              <a:defRPr sz="900" b="1">
                <a:solidFill>
                  <a:schemeClr val="tx1"/>
                </a:solidFill>
                <a:latin typeface="Tahoma" pitchFamily="34" charset="0"/>
              </a:defRPr>
            </a:lvl8pPr>
            <a:lvl9pPr marL="3886200" indent="-228600" algn="ctr" defTabSz="890588" eaLnBrk="0" fontAlgn="base" hangingPunct="0">
              <a:spcBef>
                <a:spcPct val="0"/>
              </a:spcBef>
              <a:spcAft>
                <a:spcPct val="0"/>
              </a:spcAft>
              <a:defRPr sz="900" b="1">
                <a:solidFill>
                  <a:schemeClr val="tx1"/>
                </a:solidFill>
                <a:latin typeface="Tahoma" pitchFamily="34" charset="0"/>
              </a:defRPr>
            </a:lvl9pPr>
          </a:lstStyle>
          <a:p>
            <a:pPr eaLnBrk="1" hangingPunct="1"/>
            <a:fld id="{652C1956-434B-4E79-8988-7109284509B6}" type="slidenum">
              <a:rPr lang="es-ES" sz="1200" b="0">
                <a:solidFill>
                  <a:prstClr val="black"/>
                </a:solidFill>
                <a:latin typeface="Arial" charset="0"/>
              </a:rPr>
              <a:pPr eaLnBrk="1" hangingPunct="1"/>
              <a:t>17</a:t>
            </a:fld>
            <a:endParaRPr lang="es-ES" sz="1200" b="0">
              <a:solidFill>
                <a:prstClr val="black"/>
              </a:solidFill>
              <a:latin typeface="Arial" charset="0"/>
            </a:endParaRPr>
          </a:p>
        </p:txBody>
      </p:sp>
      <p:sp>
        <p:nvSpPr>
          <p:cNvPr id="56323" name="Rectangle 2"/>
          <p:cNvSpPr>
            <a:spLocks noGrp="1" noRot="1" noChangeAspect="1" noChangeArrowheads="1" noTextEdit="1"/>
          </p:cNvSpPr>
          <p:nvPr>
            <p:ph type="sldImg"/>
          </p:nvPr>
        </p:nvSpPr>
        <p:spPr>
          <a:xfrm>
            <a:off x="952989" y="684988"/>
            <a:ext cx="4953621" cy="3430845"/>
          </a:xfrm>
          <a:ln/>
        </p:spPr>
      </p:sp>
      <p:sp>
        <p:nvSpPr>
          <p:cNvPr id="56324"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endParaRPr lang="es-ES"/>
          </a:p>
        </p:txBody>
      </p:sp>
      <p:sp>
        <p:nvSpPr>
          <p:cNvPr id="6" name="1 Marcador de pie de página"/>
          <p:cNvSpPr>
            <a:spLocks noGrp="1"/>
          </p:cNvSpPr>
          <p:nvPr>
            <p:ph type="ftr" sz="quarter" idx="11"/>
          </p:nvPr>
        </p:nvSpPr>
        <p:spPr/>
        <p:txBody>
          <a:bodyPr/>
          <a:lstStyle>
            <a:lvl1pPr>
              <a:defRPr/>
            </a:lvl1pPr>
          </a:lstStyle>
          <a:p>
            <a:pPr>
              <a:defRPr/>
            </a:pPr>
            <a:endParaRPr lang="es-ES"/>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D9FF09F2-C343-4107-8423-F4A6863AAC02}" type="slidenum">
              <a:rPr lang="es-ES"/>
              <a:pPr>
                <a:defRPr/>
              </a:pPr>
              <a:t>‹Nº›</a:t>
            </a:fld>
            <a:endParaRPr lang="es-ES" dirty="0"/>
          </a:p>
        </p:txBody>
      </p:sp>
    </p:spTree>
    <p:extLst>
      <p:ext uri="{BB962C8B-B14F-4D97-AF65-F5344CB8AC3E}">
        <p14:creationId xmlns:p14="http://schemas.microsoft.com/office/powerpoint/2010/main" val="1580924280"/>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endParaRPr lang="es-ES"/>
          </a:p>
        </p:txBody>
      </p:sp>
      <p:sp>
        <p:nvSpPr>
          <p:cNvPr id="5" name="2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2A46A9BA-4603-46D1-B785-1D85C87C9F12}" type="slidenum">
              <a:rPr lang="es-ES"/>
              <a:pPr>
                <a:defRPr/>
              </a:pPr>
              <a:t>‹Nº›</a:t>
            </a:fld>
            <a:endParaRPr lang="es-ES" dirty="0"/>
          </a:p>
        </p:txBody>
      </p:sp>
    </p:spTree>
    <p:extLst>
      <p:ext uri="{BB962C8B-B14F-4D97-AF65-F5344CB8AC3E}">
        <p14:creationId xmlns:p14="http://schemas.microsoft.com/office/powerpoint/2010/main" val="317220881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13529E8-4DB7-4A30-BA35-EFB043758FC6}" type="slidenum">
              <a:rPr lang="es-ES"/>
              <a:pPr>
                <a:defRPr/>
              </a:pPr>
              <a:t>‹Nº›</a:t>
            </a:fld>
            <a:endParaRPr lang="es-ES" dirty="0"/>
          </a:p>
        </p:txBody>
      </p:sp>
    </p:spTree>
    <p:extLst>
      <p:ext uri="{BB962C8B-B14F-4D97-AF65-F5344CB8AC3E}">
        <p14:creationId xmlns:p14="http://schemas.microsoft.com/office/powerpoint/2010/main" val="3554809682"/>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0906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1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sp>
            <p:nvSpPr>
              <p:cNvPr id="1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grpSp>
        <p:grpSp>
          <p:nvGrpSpPr>
            <p:cNvPr id="4" name="Group 6"/>
            <p:cNvGrpSpPr>
              <a:grpSpLocks/>
            </p:cNvGrpSpPr>
            <p:nvPr/>
          </p:nvGrpSpPr>
          <p:grpSpPr bwMode="auto">
            <a:xfrm>
              <a:off x="261" y="1870"/>
              <a:ext cx="465" cy="299"/>
              <a:chOff x="912" y="2640"/>
              <a:chExt cx="672" cy="432"/>
            </a:xfrm>
          </p:grpSpPr>
          <p:sp>
            <p:nvSpPr>
              <p:cNvPr id="8"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sp>
            <p:nvSpPr>
              <p:cNvPr id="9"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grpSp>
        <p:sp>
          <p:nvSpPr>
            <p:cNvPr id="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sp>
          <p:nvSpPr>
            <p:cNvPr id="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sp>
          <p:nvSpPr>
            <p:cNvPr id="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grpSp>
      <p:pic>
        <p:nvPicPr>
          <p:cNvPr id="12" name="Picture 18"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3000" y="76200"/>
            <a:ext cx="1447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20"/>
          <p:cNvGrpSpPr>
            <a:grpSpLocks/>
          </p:cNvGrpSpPr>
          <p:nvPr userDrawn="1"/>
        </p:nvGrpSpPr>
        <p:grpSpPr bwMode="auto">
          <a:xfrm>
            <a:off x="6858000" y="38100"/>
            <a:ext cx="2914650" cy="1323975"/>
            <a:chOff x="2517" y="346"/>
            <a:chExt cx="1905" cy="774"/>
          </a:xfrm>
        </p:grpSpPr>
        <p:pic>
          <p:nvPicPr>
            <p:cNvPr id="14" name="Picture 21"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7" y="346"/>
              <a:ext cx="635"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2"/>
            <p:cNvSpPr txBox="1">
              <a:spLocks noChangeArrowheads="1"/>
            </p:cNvSpPr>
            <p:nvPr/>
          </p:nvSpPr>
          <p:spPr bwMode="auto">
            <a:xfrm>
              <a:off x="2517" y="799"/>
              <a:ext cx="1905"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algn="ctr" eaLnBrk="1" hangingPunct="1"/>
              <a:r>
                <a:rPr lang="es-ES" smtClean="0">
                  <a:solidFill>
                    <a:srgbClr val="000000"/>
                  </a:solidFill>
                </a:rPr>
                <a:t>PETROPRODUCCION</a:t>
              </a:r>
            </a:p>
            <a:p>
              <a:pPr algn="ctr" eaLnBrk="1" hangingPunct="1"/>
              <a:r>
                <a:rPr lang="es-ES" smtClean="0">
                  <a:solidFill>
                    <a:srgbClr val="000000"/>
                  </a:solidFill>
                </a:rPr>
                <a:t>FILIAL DE PETROECUADOR</a:t>
              </a:r>
            </a:p>
          </p:txBody>
        </p:sp>
      </p:grpSp>
      <p:sp>
        <p:nvSpPr>
          <p:cNvPr id="16" name="Rectangle 23"/>
          <p:cNvSpPr>
            <a:spLocks noChangeArrowheads="1"/>
          </p:cNvSpPr>
          <p:nvPr userDrawn="1"/>
        </p:nvSpPr>
        <p:spPr bwMode="auto">
          <a:xfrm>
            <a:off x="7924800" y="6645275"/>
            <a:ext cx="928688" cy="136525"/>
          </a:xfrm>
          <a:prstGeom prst="rect">
            <a:avLst/>
          </a:prstGeom>
          <a:noFill/>
          <a:ln>
            <a:noFill/>
          </a:ln>
          <a:effectLst/>
          <a:extLst>
            <a:ext uri="{909E8E84-426E-40DD-AFC4-6F175D3DCCD1}">
              <a14:hiddenFill xmlns:a14="http://schemas.microsoft.com/office/drawing/2010/main">
                <a:gradFill rotWithShape="0">
                  <a:gsLst>
                    <a:gs pos="0">
                      <a:schemeClr val="hlink">
                        <a:alpha val="39998"/>
                      </a:schemeClr>
                    </a:gs>
                    <a:gs pos="100000">
                      <a:schemeClr val="bg1"/>
                    </a:gs>
                  </a:gsLst>
                  <a:lin ang="5400000" scaled="1"/>
                </a:gra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r>
              <a:rPr lang="es-VE" sz="900" b="1" smtClean="0">
                <a:solidFill>
                  <a:srgbClr val="000000"/>
                </a:solidFill>
              </a:rPr>
              <a:t>MARZO,  2009</a:t>
            </a:r>
            <a:endParaRPr lang="es-ES" sz="900" b="1" smtClean="0">
              <a:solidFill>
                <a:srgbClr val="000000"/>
              </a:solidFill>
            </a:endParaRPr>
          </a:p>
        </p:txBody>
      </p:sp>
      <p:sp>
        <p:nvSpPr>
          <p:cNvPr id="17" name="Text Box 24"/>
          <p:cNvSpPr txBox="1">
            <a:spLocks noChangeArrowheads="1"/>
          </p:cNvSpPr>
          <p:nvPr userDrawn="1"/>
        </p:nvSpPr>
        <p:spPr bwMode="auto">
          <a:xfrm>
            <a:off x="2743200" y="31750"/>
            <a:ext cx="4724400" cy="730250"/>
          </a:xfrm>
          <a:prstGeom prst="rect">
            <a:avLst/>
          </a:prstGeom>
          <a:noFill/>
          <a:ln>
            <a:noFill/>
          </a:ln>
          <a:effectLst/>
          <a:extLst>
            <a:ext uri="{909E8E84-426E-40DD-AFC4-6F175D3DCCD1}">
              <a14:hiddenFill xmlns:a14="http://schemas.microsoft.com/office/drawing/2010/main">
                <a:gradFill rotWithShape="0">
                  <a:gsLst>
                    <a:gs pos="0">
                      <a:schemeClr val="hlink">
                        <a:alpha val="39998"/>
                      </a:schemeClr>
                    </a:gs>
                    <a:gs pos="100000">
                      <a:schemeClr val="bg1"/>
                    </a:gs>
                  </a:gsLst>
                  <a:lin ang="5400000" scaled="1"/>
                </a:gra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algn="ctr" eaLnBrk="1" hangingPunct="1">
              <a:spcBef>
                <a:spcPct val="50000"/>
              </a:spcBef>
            </a:pPr>
            <a:r>
              <a:rPr lang="es-ES" sz="1200" smtClean="0">
                <a:solidFill>
                  <a:srgbClr val="000000"/>
                </a:solidFill>
                <a:latin typeface="Arial" charset="0"/>
              </a:rPr>
              <a:t>INGENIERÍA CONCEPTUAL, BÁSICA Y DE DETALLE / OPTIMIZAR FACILIDADES DE PRODUCCION EN LOS CAMPOS SACHA NORTE 1, SACHA NORTE 2, SACHA SUR, SACHA CENTRAL DEL AREA SACHA DE PETROPRODUCCION.</a:t>
            </a:r>
          </a:p>
        </p:txBody>
      </p:sp>
      <p:sp>
        <p:nvSpPr>
          <p:cNvPr id="18" name="Rectangle 25"/>
          <p:cNvSpPr>
            <a:spLocks noChangeArrowheads="1"/>
          </p:cNvSpPr>
          <p:nvPr userDrawn="1"/>
        </p:nvSpPr>
        <p:spPr bwMode="auto">
          <a:xfrm>
            <a:off x="76200" y="6645275"/>
            <a:ext cx="1766888" cy="136525"/>
          </a:xfrm>
          <a:prstGeom prst="rect">
            <a:avLst/>
          </a:prstGeom>
          <a:noFill/>
          <a:ln>
            <a:noFill/>
          </a:ln>
          <a:effectLst/>
          <a:extLst>
            <a:ext uri="{909E8E84-426E-40DD-AFC4-6F175D3DCCD1}">
              <a14:hiddenFill xmlns:a14="http://schemas.microsoft.com/office/drawing/2010/main">
                <a:gradFill rotWithShape="0">
                  <a:gsLst>
                    <a:gs pos="0">
                      <a:schemeClr val="hlink">
                        <a:alpha val="39998"/>
                      </a:schemeClr>
                    </a:gs>
                    <a:gs pos="100000">
                      <a:schemeClr val="bg1"/>
                    </a:gs>
                  </a:gsLst>
                  <a:lin ang="5400000" scaled="1"/>
                </a:gra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r>
              <a:rPr lang="es-VE" sz="900" b="1" smtClean="0">
                <a:solidFill>
                  <a:srgbClr val="000000"/>
                </a:solidFill>
              </a:rPr>
              <a:t>ESTACIONES AREA SACHA</a:t>
            </a:r>
            <a:endParaRPr lang="es-ES" sz="900" b="1" smtClean="0">
              <a:solidFill>
                <a:srgbClr val="000000"/>
              </a:solidFill>
            </a:endParaRPr>
          </a:p>
        </p:txBody>
      </p:sp>
    </p:spTree>
    <p:extLst>
      <p:ext uri="{BB962C8B-B14F-4D97-AF65-F5344CB8AC3E}">
        <p14:creationId xmlns:p14="http://schemas.microsoft.com/office/powerpoint/2010/main" val="3525096186"/>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0247890-DDC2-4B4A-A619-B1C09329189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62683572"/>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2E9B047-925E-4A72-9EF6-908E0A079F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02966539"/>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2EA74BC-9E0F-4425-90A0-FEE2FAD409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61486117"/>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5E31AF31-D727-4354-A902-6B6308799FF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66013972"/>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4612B44-F42D-4B4D-B4D8-CA0C071E5B5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705844"/>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812ABC99-277C-4CB5-B7CB-8669EA5F0C7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96524848"/>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DF562B-3415-48CF-A9AF-4B31AC3FE8F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7530272"/>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endParaRPr lang="es-ES"/>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s-ES"/>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CFD05994-45A2-46EB-82A5-C591EB378FA1}" type="slidenum">
              <a:rPr lang="es-ES"/>
              <a:pPr>
                <a:defRPr/>
              </a:pPr>
              <a:t>‹Nº›</a:t>
            </a:fld>
            <a:endParaRPr lang="es-ES" dirty="0"/>
          </a:p>
        </p:txBody>
      </p:sp>
    </p:spTree>
    <p:extLst>
      <p:ext uri="{BB962C8B-B14F-4D97-AF65-F5344CB8AC3E}">
        <p14:creationId xmlns:p14="http://schemas.microsoft.com/office/powerpoint/2010/main" val="2333742646"/>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69DFD84-0F54-4DD9-9686-55E6C73FC6C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51784737"/>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5A501C8-ADC1-402F-810D-6C18D9E3CB8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61437761"/>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44DD817-535A-42EE-A710-08AD838954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33736158"/>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0906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1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sp>
            <p:nvSpPr>
              <p:cNvPr id="1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grpSp>
        <p:grpSp>
          <p:nvGrpSpPr>
            <p:cNvPr id="4" name="Group 6"/>
            <p:cNvGrpSpPr>
              <a:grpSpLocks/>
            </p:cNvGrpSpPr>
            <p:nvPr/>
          </p:nvGrpSpPr>
          <p:grpSpPr bwMode="auto">
            <a:xfrm>
              <a:off x="261" y="1870"/>
              <a:ext cx="465" cy="299"/>
              <a:chOff x="912" y="2640"/>
              <a:chExt cx="672" cy="432"/>
            </a:xfrm>
          </p:grpSpPr>
          <p:sp>
            <p:nvSpPr>
              <p:cNvPr id="8"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sp>
            <p:nvSpPr>
              <p:cNvPr id="9"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grpSp>
        <p:sp>
          <p:nvSpPr>
            <p:cNvPr id="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sp>
          <p:nvSpPr>
            <p:cNvPr id="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sp>
          <p:nvSpPr>
            <p:cNvPr id="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900" b="1" smtClean="0">
                <a:solidFill>
                  <a:srgbClr val="000000"/>
                </a:solidFill>
                <a:latin typeface="Tahoma" pitchFamily="34" charset="0"/>
              </a:endParaRPr>
            </a:p>
          </p:txBody>
        </p:sp>
      </p:grpSp>
      <p:pic>
        <p:nvPicPr>
          <p:cNvPr id="12" name="Picture 18"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3000" y="76200"/>
            <a:ext cx="1447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20"/>
          <p:cNvGrpSpPr>
            <a:grpSpLocks/>
          </p:cNvGrpSpPr>
          <p:nvPr userDrawn="1"/>
        </p:nvGrpSpPr>
        <p:grpSpPr bwMode="auto">
          <a:xfrm>
            <a:off x="6858000" y="38100"/>
            <a:ext cx="2914650" cy="1323975"/>
            <a:chOff x="2517" y="346"/>
            <a:chExt cx="1905" cy="774"/>
          </a:xfrm>
        </p:grpSpPr>
        <p:pic>
          <p:nvPicPr>
            <p:cNvPr id="14" name="Picture 21"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7" y="346"/>
              <a:ext cx="635"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2"/>
            <p:cNvSpPr txBox="1">
              <a:spLocks noChangeArrowheads="1"/>
            </p:cNvSpPr>
            <p:nvPr/>
          </p:nvSpPr>
          <p:spPr bwMode="auto">
            <a:xfrm>
              <a:off x="2517" y="799"/>
              <a:ext cx="1905"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algn="ctr" eaLnBrk="1" hangingPunct="1"/>
              <a:r>
                <a:rPr lang="es-ES" smtClean="0">
                  <a:solidFill>
                    <a:srgbClr val="000000"/>
                  </a:solidFill>
                </a:rPr>
                <a:t>PETROPRODUCCION</a:t>
              </a:r>
            </a:p>
            <a:p>
              <a:pPr algn="ctr" eaLnBrk="1" hangingPunct="1"/>
              <a:r>
                <a:rPr lang="es-ES" smtClean="0">
                  <a:solidFill>
                    <a:srgbClr val="000000"/>
                  </a:solidFill>
                </a:rPr>
                <a:t>FILIAL DE PETROECUADOR</a:t>
              </a:r>
            </a:p>
          </p:txBody>
        </p:sp>
      </p:grpSp>
      <p:sp>
        <p:nvSpPr>
          <p:cNvPr id="16" name="Rectangle 23"/>
          <p:cNvSpPr>
            <a:spLocks noChangeArrowheads="1"/>
          </p:cNvSpPr>
          <p:nvPr userDrawn="1"/>
        </p:nvSpPr>
        <p:spPr bwMode="auto">
          <a:xfrm>
            <a:off x="7924800" y="6645275"/>
            <a:ext cx="928688" cy="136525"/>
          </a:xfrm>
          <a:prstGeom prst="rect">
            <a:avLst/>
          </a:prstGeom>
          <a:noFill/>
          <a:ln>
            <a:noFill/>
          </a:ln>
          <a:effectLst/>
          <a:extLst>
            <a:ext uri="{909E8E84-426E-40DD-AFC4-6F175D3DCCD1}">
              <a14:hiddenFill xmlns:a14="http://schemas.microsoft.com/office/drawing/2010/main">
                <a:gradFill rotWithShape="0">
                  <a:gsLst>
                    <a:gs pos="0">
                      <a:schemeClr val="hlink">
                        <a:alpha val="39998"/>
                      </a:schemeClr>
                    </a:gs>
                    <a:gs pos="100000">
                      <a:schemeClr val="bg1"/>
                    </a:gs>
                  </a:gsLst>
                  <a:lin ang="5400000" scaled="1"/>
                </a:gra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r>
              <a:rPr lang="es-VE" sz="900" b="1" smtClean="0">
                <a:solidFill>
                  <a:srgbClr val="000000"/>
                </a:solidFill>
              </a:rPr>
              <a:t>MARZO,  2009</a:t>
            </a:r>
            <a:endParaRPr lang="es-ES" sz="900" b="1" smtClean="0">
              <a:solidFill>
                <a:srgbClr val="000000"/>
              </a:solidFill>
            </a:endParaRPr>
          </a:p>
        </p:txBody>
      </p:sp>
      <p:sp>
        <p:nvSpPr>
          <p:cNvPr id="17" name="Text Box 24"/>
          <p:cNvSpPr txBox="1">
            <a:spLocks noChangeArrowheads="1"/>
          </p:cNvSpPr>
          <p:nvPr userDrawn="1"/>
        </p:nvSpPr>
        <p:spPr bwMode="auto">
          <a:xfrm>
            <a:off x="2743200" y="31750"/>
            <a:ext cx="4724400" cy="730250"/>
          </a:xfrm>
          <a:prstGeom prst="rect">
            <a:avLst/>
          </a:prstGeom>
          <a:noFill/>
          <a:ln>
            <a:noFill/>
          </a:ln>
          <a:effectLst/>
          <a:extLst>
            <a:ext uri="{909E8E84-426E-40DD-AFC4-6F175D3DCCD1}">
              <a14:hiddenFill xmlns:a14="http://schemas.microsoft.com/office/drawing/2010/main">
                <a:gradFill rotWithShape="0">
                  <a:gsLst>
                    <a:gs pos="0">
                      <a:schemeClr val="hlink">
                        <a:alpha val="39998"/>
                      </a:schemeClr>
                    </a:gs>
                    <a:gs pos="100000">
                      <a:schemeClr val="bg1"/>
                    </a:gs>
                  </a:gsLst>
                  <a:lin ang="5400000" scaled="1"/>
                </a:gra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algn="ctr" eaLnBrk="1" hangingPunct="1">
              <a:spcBef>
                <a:spcPct val="50000"/>
              </a:spcBef>
            </a:pPr>
            <a:r>
              <a:rPr lang="es-ES" sz="1200" smtClean="0">
                <a:solidFill>
                  <a:srgbClr val="000000"/>
                </a:solidFill>
                <a:latin typeface="Arial" charset="0"/>
              </a:rPr>
              <a:t>INGENIERÍA CONCEPTUAL, BÁSICA Y DE DETALLE / OPTIMIZAR FACILIDADES DE PRODUCCION EN LOS CAMPOS SACHA NORTE 1, SACHA NORTE 2, SACHA SUR, SACHA CENTRAL DEL AREA SACHA DE PETROPRODUCCION.</a:t>
            </a:r>
          </a:p>
        </p:txBody>
      </p:sp>
      <p:sp>
        <p:nvSpPr>
          <p:cNvPr id="18" name="Rectangle 25"/>
          <p:cNvSpPr>
            <a:spLocks noChangeArrowheads="1"/>
          </p:cNvSpPr>
          <p:nvPr userDrawn="1"/>
        </p:nvSpPr>
        <p:spPr bwMode="auto">
          <a:xfrm>
            <a:off x="76200" y="6645275"/>
            <a:ext cx="1766888" cy="136525"/>
          </a:xfrm>
          <a:prstGeom prst="rect">
            <a:avLst/>
          </a:prstGeom>
          <a:noFill/>
          <a:ln>
            <a:noFill/>
          </a:ln>
          <a:effectLst/>
          <a:extLst>
            <a:ext uri="{909E8E84-426E-40DD-AFC4-6F175D3DCCD1}">
              <a14:hiddenFill xmlns:a14="http://schemas.microsoft.com/office/drawing/2010/main">
                <a:gradFill rotWithShape="0">
                  <a:gsLst>
                    <a:gs pos="0">
                      <a:schemeClr val="hlink">
                        <a:alpha val="39998"/>
                      </a:schemeClr>
                    </a:gs>
                    <a:gs pos="100000">
                      <a:schemeClr val="bg1"/>
                    </a:gs>
                  </a:gsLst>
                  <a:lin ang="5400000" scaled="1"/>
                </a:gra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r>
              <a:rPr lang="es-VE" sz="900" b="1" smtClean="0">
                <a:solidFill>
                  <a:srgbClr val="000000"/>
                </a:solidFill>
              </a:rPr>
              <a:t>ESTACIONES AREA SACHA</a:t>
            </a:r>
            <a:endParaRPr lang="es-ES" sz="900" b="1" smtClean="0">
              <a:solidFill>
                <a:srgbClr val="000000"/>
              </a:solidFill>
            </a:endParaRPr>
          </a:p>
        </p:txBody>
      </p:sp>
    </p:spTree>
    <p:extLst>
      <p:ext uri="{BB962C8B-B14F-4D97-AF65-F5344CB8AC3E}">
        <p14:creationId xmlns:p14="http://schemas.microsoft.com/office/powerpoint/2010/main" val="3379665713"/>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0247890-DDC2-4B4A-A619-B1C09329189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49696013"/>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2E9B047-925E-4A72-9EF6-908E0A079F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93171180"/>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2EA74BC-9E0F-4425-90A0-FEE2FAD409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00586033"/>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5E31AF31-D727-4354-A902-6B6308799FF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12210357"/>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4612B44-F42D-4B4D-B4D8-CA0C071E5B5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84038570"/>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812ABC99-277C-4CB5-B7CB-8669EA5F0C7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3061058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endParaRPr lang="es-ES"/>
          </a:p>
        </p:txBody>
      </p:sp>
      <p:sp>
        <p:nvSpPr>
          <p:cNvPr id="7" name="10 Marcador de pie de página"/>
          <p:cNvSpPr>
            <a:spLocks noGrp="1"/>
          </p:cNvSpPr>
          <p:nvPr>
            <p:ph type="ftr" sz="quarter" idx="11"/>
          </p:nvPr>
        </p:nvSpPr>
        <p:spPr/>
        <p:txBody>
          <a:bodyPr/>
          <a:lstStyle>
            <a:lvl1pPr>
              <a:defRPr/>
            </a:lvl1pPr>
          </a:lstStyle>
          <a:p>
            <a:pPr>
              <a:defRPr/>
            </a:pPr>
            <a:endParaRPr lang="es-ES"/>
          </a:p>
        </p:txBody>
      </p:sp>
      <p:sp>
        <p:nvSpPr>
          <p:cNvPr id="9" name="15 Marcador de número de diapositiva"/>
          <p:cNvSpPr>
            <a:spLocks noGrp="1"/>
          </p:cNvSpPr>
          <p:nvPr>
            <p:ph type="sldNum" sz="quarter" idx="12"/>
          </p:nvPr>
        </p:nvSpPr>
        <p:spPr/>
        <p:txBody>
          <a:bodyPr/>
          <a:lstStyle>
            <a:lvl1pPr>
              <a:defRPr/>
            </a:lvl1pPr>
          </a:lstStyle>
          <a:p>
            <a:pPr>
              <a:defRPr/>
            </a:pPr>
            <a:fld id="{93A3309D-0A8D-4559-ADF3-4750F37787E6}" type="slidenum">
              <a:rPr lang="es-ES"/>
              <a:pPr>
                <a:defRPr/>
              </a:pPr>
              <a:t>‹Nº›</a:t>
            </a:fld>
            <a:endParaRPr lang="es-ES" dirty="0"/>
          </a:p>
        </p:txBody>
      </p:sp>
    </p:spTree>
    <p:extLst>
      <p:ext uri="{BB962C8B-B14F-4D97-AF65-F5344CB8AC3E}">
        <p14:creationId xmlns:p14="http://schemas.microsoft.com/office/powerpoint/2010/main" val="2584592539"/>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DF562B-3415-48CF-A9AF-4B31AC3FE8F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49535051"/>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69DFD84-0F54-4DD9-9686-55E6C73FC6C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94325828"/>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5A501C8-ADC1-402F-810D-6C18D9E3CB8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41378723"/>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44DD817-535A-42EE-A710-08AD838954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48387090"/>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38594" name="Group 2"/>
          <p:cNvGrpSpPr>
            <a:grpSpLocks/>
          </p:cNvGrpSpPr>
          <p:nvPr/>
        </p:nvGrpSpPr>
        <p:grpSpPr bwMode="auto">
          <a:xfrm>
            <a:off x="0" y="0"/>
            <a:ext cx="9144000" cy="6856413"/>
            <a:chOff x="0" y="0"/>
            <a:chExt cx="5760" cy="4319"/>
          </a:xfrm>
        </p:grpSpPr>
        <p:sp>
          <p:nvSpPr>
            <p:cNvPr id="23859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59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59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59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59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mtClean="0">
                <a:solidFill>
                  <a:srgbClr val="FFFFFF"/>
                </a:solidFill>
              </a:endParaRPr>
            </a:p>
          </p:txBody>
        </p:sp>
        <p:sp>
          <p:nvSpPr>
            <p:cNvPr id="23860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0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0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0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0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0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0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0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0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0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1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1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1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1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1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1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mtClean="0">
                <a:solidFill>
                  <a:srgbClr val="FFFFFF"/>
                </a:solidFill>
              </a:endParaRPr>
            </a:p>
          </p:txBody>
        </p:sp>
        <p:sp>
          <p:nvSpPr>
            <p:cNvPr id="23861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1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1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1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2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2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2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2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2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2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2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2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2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2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3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grpSp>
          <p:nvGrpSpPr>
            <p:cNvPr id="238631" name="Group 39"/>
            <p:cNvGrpSpPr>
              <a:grpSpLocks/>
            </p:cNvGrpSpPr>
            <p:nvPr userDrawn="1"/>
          </p:nvGrpSpPr>
          <p:grpSpPr bwMode="auto">
            <a:xfrm>
              <a:off x="0" y="1632"/>
              <a:ext cx="5758" cy="1858"/>
              <a:chOff x="0" y="1632"/>
              <a:chExt cx="5758" cy="1858"/>
            </a:xfrm>
          </p:grpSpPr>
          <p:sp>
            <p:nvSpPr>
              <p:cNvPr id="23863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863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grpSp>
      </p:grpSp>
      <p:sp>
        <p:nvSpPr>
          <p:cNvPr id="238634"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s-CO" altLang="es-MX" noProof="0" smtClean="0"/>
              <a:t>Haga clic para cambiar el estilo de título	</a:t>
            </a:r>
          </a:p>
        </p:txBody>
      </p:sp>
      <p:sp>
        <p:nvSpPr>
          <p:cNvPr id="23863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s-CO" altLang="es-MX" noProof="0" smtClean="0"/>
              <a:t>Haga clic para modificar el estilo de subtítulo del patrón</a:t>
            </a:r>
          </a:p>
        </p:txBody>
      </p:sp>
      <p:sp>
        <p:nvSpPr>
          <p:cNvPr id="238636" name="Rectangle 44"/>
          <p:cNvSpPr>
            <a:spLocks noGrp="1" noChangeArrowheads="1"/>
          </p:cNvSpPr>
          <p:nvPr>
            <p:ph type="dt" sz="quarter" idx="2"/>
          </p:nvPr>
        </p:nvSpPr>
        <p:spPr/>
        <p:txBody>
          <a:bodyPr/>
          <a:lstStyle>
            <a:lvl1pPr>
              <a:defRPr/>
            </a:lvl1pPr>
          </a:lstStyle>
          <a:p>
            <a:endParaRPr lang="es-CO" altLang="es-MX">
              <a:solidFill>
                <a:srgbClr val="FFFFFF"/>
              </a:solidFill>
            </a:endParaRPr>
          </a:p>
        </p:txBody>
      </p:sp>
      <p:sp>
        <p:nvSpPr>
          <p:cNvPr id="238637" name="Rectangle 45"/>
          <p:cNvSpPr>
            <a:spLocks noGrp="1" noChangeArrowheads="1"/>
          </p:cNvSpPr>
          <p:nvPr>
            <p:ph type="ftr" sz="quarter" idx="3"/>
          </p:nvPr>
        </p:nvSpPr>
        <p:spPr/>
        <p:txBody>
          <a:bodyPr/>
          <a:lstStyle>
            <a:lvl1pPr>
              <a:defRPr/>
            </a:lvl1pPr>
          </a:lstStyle>
          <a:p>
            <a:endParaRPr lang="es-CO" altLang="es-MX">
              <a:solidFill>
                <a:srgbClr val="FFFFFF"/>
              </a:solidFill>
            </a:endParaRPr>
          </a:p>
        </p:txBody>
      </p:sp>
      <p:sp>
        <p:nvSpPr>
          <p:cNvPr id="238638" name="Rectangle 46"/>
          <p:cNvSpPr>
            <a:spLocks noGrp="1" noChangeArrowheads="1"/>
          </p:cNvSpPr>
          <p:nvPr>
            <p:ph type="sldNum" sz="quarter" idx="4"/>
          </p:nvPr>
        </p:nvSpPr>
        <p:spPr/>
        <p:txBody>
          <a:bodyPr/>
          <a:lstStyle>
            <a:lvl1pPr>
              <a:defRPr/>
            </a:lvl1pPr>
          </a:lstStyle>
          <a:p>
            <a:fld id="{CF4EB6B9-D246-40DD-9956-8E642CD97B43}"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607568724"/>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CO" alt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CO" alt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79F32769-9118-4657-95D0-143D1C67FB01}"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37737608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CO" alt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CO" alt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F973FADD-A684-4F41-8D92-5EF71E7175F6}"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279704204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CO" altLang="es-MX">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s-CO" altLang="es-MX">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B0ABDCCB-A1FD-4F83-AE11-E558B8F92D3A}"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58489392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CO" altLang="es-MX">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s-CO" altLang="es-MX">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2DB5CC4A-B51E-4066-B3FC-86B67177CBE8}"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19865311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CO" altLang="es-MX">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s-CO" altLang="es-MX">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B8C9E12F-CE53-4EBC-9AA5-C7F9FF38629E}"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8321814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endParaRPr lang="es-ES"/>
          </a:p>
        </p:txBody>
      </p:sp>
      <p:sp>
        <p:nvSpPr>
          <p:cNvPr id="6" name="2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7D703482-8662-41B0-BA14-856AE16DE6EA}" type="slidenum">
              <a:rPr lang="es-ES"/>
              <a:pPr>
                <a:defRPr/>
              </a:pPr>
              <a:t>‹Nº›</a:t>
            </a:fld>
            <a:endParaRPr lang="es-ES" dirty="0"/>
          </a:p>
        </p:txBody>
      </p:sp>
    </p:spTree>
    <p:extLst>
      <p:ext uri="{BB962C8B-B14F-4D97-AF65-F5344CB8AC3E}">
        <p14:creationId xmlns:p14="http://schemas.microsoft.com/office/powerpoint/2010/main" val="2986101172"/>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CO" altLang="es-MX">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s-CO" altLang="es-MX">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8D434C52-FF8A-4CA2-B32E-9B01C31E0875}"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329496591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CO" altLang="es-MX">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s-CO" altLang="es-MX">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DDB5BB0F-3B42-4B59-9DE2-A2706D77634B}"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2607251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CO" altLang="es-MX">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s-CO" altLang="es-MX">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A9726066-80FA-4A29-AB88-C6682C73D1BE}"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13309241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CO" alt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CO" alt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32216270-BE08-4504-94A3-346F84F0DD7C}"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213173539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CO" alt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CO" alt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D9323663-1257-4739-A9A1-359C0F4713FE}"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204705704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2 Marcador de fecha"/>
          <p:cNvSpPr>
            <a:spLocks noGrp="1"/>
          </p:cNvSpPr>
          <p:nvPr>
            <p:ph type="dt" sz="half" idx="10"/>
          </p:nvPr>
        </p:nvSpPr>
        <p:spPr>
          <a:xfrm>
            <a:off x="457200" y="6243638"/>
            <a:ext cx="2133600" cy="457200"/>
          </a:xfrm>
        </p:spPr>
        <p:txBody>
          <a:bodyPr/>
          <a:lstStyle>
            <a:lvl1pPr>
              <a:defRPr/>
            </a:lvl1pPr>
          </a:lstStyle>
          <a:p>
            <a:endParaRPr lang="es-CO" altLang="es-MX">
              <a:solidFill>
                <a:srgbClr val="FFFFFF"/>
              </a:solidFill>
            </a:endParaRPr>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endParaRPr lang="es-CO" altLang="es-MX">
              <a:solidFill>
                <a:srgbClr val="FFFFFF"/>
              </a:solidFill>
            </a:endParaRPr>
          </a:p>
        </p:txBody>
      </p:sp>
      <p:sp>
        <p:nvSpPr>
          <p:cNvPr id="5" name="4 Marcador de número de diapositiva"/>
          <p:cNvSpPr>
            <a:spLocks noGrp="1"/>
          </p:cNvSpPr>
          <p:nvPr>
            <p:ph type="sldNum" sz="quarter" idx="12"/>
          </p:nvPr>
        </p:nvSpPr>
        <p:spPr>
          <a:xfrm>
            <a:off x="6553200" y="6243638"/>
            <a:ext cx="2133600" cy="457200"/>
          </a:xfrm>
        </p:spPr>
        <p:txBody>
          <a:bodyPr/>
          <a:lstStyle>
            <a:lvl1pPr>
              <a:defRPr/>
            </a:lvl1pPr>
          </a:lstStyle>
          <a:p>
            <a:fld id="{EBE65473-6105-4273-B5F2-B43FB7B8061F}"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291401541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MX"/>
          </a:p>
        </p:txBody>
      </p:sp>
      <p:sp>
        <p:nvSpPr>
          <p:cNvPr id="3" name="2 Marcador de imágenes prediseñadas"/>
          <p:cNvSpPr>
            <a:spLocks noGrp="1"/>
          </p:cNvSpPr>
          <p:nvPr>
            <p:ph type="clipArt" sz="half" idx="1"/>
          </p:nvPr>
        </p:nvSpPr>
        <p:spPr>
          <a:xfrm>
            <a:off x="457200" y="1600200"/>
            <a:ext cx="4038600" cy="4530725"/>
          </a:xfrm>
        </p:spPr>
        <p:txBody>
          <a:bodyPr/>
          <a:lstStyle/>
          <a:p>
            <a:endParaRPr lang="es-MX"/>
          </a:p>
        </p:txBody>
      </p:sp>
      <p:sp>
        <p:nvSpPr>
          <p:cNvPr id="4" name="3 Marcador de texto"/>
          <p:cNvSpPr>
            <a:spLocks noGrp="1"/>
          </p:cNvSpPr>
          <p:nvPr>
            <p:ph type="body"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3638"/>
            <a:ext cx="2133600" cy="457200"/>
          </a:xfrm>
        </p:spPr>
        <p:txBody>
          <a:bodyPr/>
          <a:lstStyle>
            <a:lvl1pPr>
              <a:defRPr/>
            </a:lvl1pPr>
          </a:lstStyle>
          <a:p>
            <a:endParaRPr lang="es-CO" altLang="es-MX">
              <a:solidFill>
                <a:srgbClr val="FFFFFF"/>
              </a:solidFill>
            </a:endParaRPr>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CO" altLang="es-MX">
              <a:solidFill>
                <a:srgbClr val="FFFFFF"/>
              </a:solidFill>
            </a:endParaRPr>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fld id="{3ED24476-06C2-417B-9530-3FA9FB695127}"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389252353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3638"/>
            <a:ext cx="2133600" cy="457200"/>
          </a:xfrm>
        </p:spPr>
        <p:txBody>
          <a:bodyPr/>
          <a:lstStyle>
            <a:lvl1pPr>
              <a:defRPr/>
            </a:lvl1pPr>
          </a:lstStyle>
          <a:p>
            <a:endParaRPr lang="es-CO" altLang="es-MX">
              <a:solidFill>
                <a:srgbClr val="FFFFFF"/>
              </a:solidFill>
            </a:endParaRPr>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CO" altLang="es-MX">
              <a:solidFill>
                <a:srgbClr val="FFFFFF"/>
              </a:solidFill>
            </a:endParaRPr>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fld id="{5DAA9C69-420C-4E80-9CD2-9EAC93E41537}"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427509442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8229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57200" y="3941763"/>
            <a:ext cx="8229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3638"/>
            <a:ext cx="2133600" cy="457200"/>
          </a:xfrm>
        </p:spPr>
        <p:txBody>
          <a:bodyPr/>
          <a:lstStyle>
            <a:lvl1pPr>
              <a:defRPr/>
            </a:lvl1pPr>
          </a:lstStyle>
          <a:p>
            <a:endParaRPr lang="es-CO" altLang="es-MX">
              <a:solidFill>
                <a:srgbClr val="FFFFFF"/>
              </a:solidFill>
            </a:endParaRPr>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CO" altLang="es-MX">
              <a:solidFill>
                <a:srgbClr val="FFFFFF"/>
              </a:solidFill>
            </a:endParaRPr>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fld id="{EC472802-BDF8-4723-A721-96FFF7E2AC47}"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89976352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3638"/>
            <a:ext cx="2133600" cy="457200"/>
          </a:xfrm>
        </p:spPr>
        <p:txBody>
          <a:bodyPr/>
          <a:lstStyle>
            <a:lvl1pPr>
              <a:defRPr/>
            </a:lvl1pPr>
          </a:lstStyle>
          <a:p>
            <a:endParaRPr lang="es-CO" altLang="es-MX">
              <a:solidFill>
                <a:srgbClr val="FFFFFF"/>
              </a:solidFill>
            </a:endParaRPr>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CO" altLang="es-MX">
              <a:solidFill>
                <a:srgbClr val="FFFFFF"/>
              </a:solidFill>
            </a:endParaRPr>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fld id="{79FE7AE2-9BB3-494C-8D7B-DB93080919B1}"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15847071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endParaRPr lang="es-ES"/>
          </a:p>
        </p:txBody>
      </p:sp>
      <p:sp>
        <p:nvSpPr>
          <p:cNvPr id="9" name="5 Marcador de pie de página"/>
          <p:cNvSpPr>
            <a:spLocks noGrp="1"/>
          </p:cNvSpPr>
          <p:nvPr>
            <p:ph type="ftr" sz="quarter" idx="11"/>
          </p:nvPr>
        </p:nvSpPr>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52535AAC-B4EC-473D-9EA9-EFC21F8BF597}" type="slidenum">
              <a:rPr lang="es-ES"/>
              <a:pPr>
                <a:defRPr/>
              </a:pPr>
              <a:t>‹Nº›</a:t>
            </a:fld>
            <a:endParaRPr lang="es-ES" dirty="0"/>
          </a:p>
        </p:txBody>
      </p:sp>
    </p:spTree>
    <p:extLst>
      <p:ext uri="{BB962C8B-B14F-4D97-AF65-F5344CB8AC3E}">
        <p14:creationId xmlns:p14="http://schemas.microsoft.com/office/powerpoint/2010/main" val="3642968691"/>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457200" y="6243638"/>
            <a:ext cx="2133600" cy="457200"/>
          </a:xfrm>
        </p:spPr>
        <p:txBody>
          <a:bodyPr/>
          <a:lstStyle>
            <a:lvl1pPr>
              <a:defRPr/>
            </a:lvl1pPr>
          </a:lstStyle>
          <a:p>
            <a:endParaRPr lang="es-CO" altLang="es-MX">
              <a:solidFill>
                <a:srgbClr val="FFFFFF"/>
              </a:solidFill>
            </a:endParaRPr>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endParaRPr lang="es-CO" altLang="es-MX">
              <a:solidFill>
                <a:srgbClr val="FFFFFF"/>
              </a:solidFill>
            </a:endParaRPr>
          </a:p>
        </p:txBody>
      </p:sp>
      <p:sp>
        <p:nvSpPr>
          <p:cNvPr id="8" name="7 Marcador de número de diapositiva"/>
          <p:cNvSpPr>
            <a:spLocks noGrp="1"/>
          </p:cNvSpPr>
          <p:nvPr>
            <p:ph type="sldNum" sz="quarter" idx="12"/>
          </p:nvPr>
        </p:nvSpPr>
        <p:spPr>
          <a:xfrm>
            <a:off x="6553200" y="6243638"/>
            <a:ext cx="2133600" cy="457200"/>
          </a:xfrm>
        </p:spPr>
        <p:txBody>
          <a:bodyPr/>
          <a:lstStyle>
            <a:lvl1pPr>
              <a:defRPr/>
            </a:lvl1pPr>
          </a:lstStyle>
          <a:p>
            <a:fld id="{E778C911-BA1D-472C-A187-29A5369851AE}" type="slidenum">
              <a:rPr lang="es-CO" altLang="es-MX">
                <a:solidFill>
                  <a:srgbClr val="FFFFFF"/>
                </a:solidFill>
              </a:rPr>
              <a:pPr/>
              <a:t>‹Nº›</a:t>
            </a:fld>
            <a:endParaRPr lang="es-CO" altLang="es-MX">
              <a:solidFill>
                <a:srgbClr val="FFFFFF"/>
              </a:solidFill>
            </a:endParaRPr>
          </a:p>
        </p:txBody>
      </p:sp>
    </p:spTree>
    <p:extLst>
      <p:ext uri="{BB962C8B-B14F-4D97-AF65-F5344CB8AC3E}">
        <p14:creationId xmlns:p14="http://schemas.microsoft.com/office/powerpoint/2010/main" val="33912585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endParaRPr lang="es-ES"/>
          </a:p>
        </p:txBody>
      </p:sp>
      <p:sp>
        <p:nvSpPr>
          <p:cNvPr id="4" name="27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2EB0B44C-F904-4075-8220-5E272A7043ED}" type="slidenum">
              <a:rPr lang="es-ES"/>
              <a:pPr>
                <a:defRPr/>
              </a:pPr>
              <a:t>‹Nº›</a:t>
            </a:fld>
            <a:endParaRPr lang="es-ES" dirty="0"/>
          </a:p>
        </p:txBody>
      </p:sp>
    </p:spTree>
    <p:extLst>
      <p:ext uri="{BB962C8B-B14F-4D97-AF65-F5344CB8AC3E}">
        <p14:creationId xmlns:p14="http://schemas.microsoft.com/office/powerpoint/2010/main" val="348862920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endParaRPr lang="es-ES"/>
          </a:p>
        </p:txBody>
      </p:sp>
      <p:sp>
        <p:nvSpPr>
          <p:cNvPr id="3" name="23 Marcador de pie de página"/>
          <p:cNvSpPr>
            <a:spLocks noGrp="1"/>
          </p:cNvSpPr>
          <p:nvPr>
            <p:ph type="ftr" sz="quarter" idx="11"/>
          </p:nvPr>
        </p:nvSpPr>
        <p:spPr/>
        <p:txBody>
          <a:bodyPr/>
          <a:lstStyle>
            <a:lvl1pPr>
              <a:defRPr/>
            </a:lvl1pPr>
          </a:lstStyle>
          <a:p>
            <a:pPr>
              <a:defRPr/>
            </a:pPr>
            <a:endParaRPr lang="es-ES"/>
          </a:p>
        </p:txBody>
      </p:sp>
      <p:sp>
        <p:nvSpPr>
          <p:cNvPr id="4" name="6 Marcador de número de diapositiva"/>
          <p:cNvSpPr>
            <a:spLocks noGrp="1"/>
          </p:cNvSpPr>
          <p:nvPr>
            <p:ph type="sldNum" sz="quarter" idx="12"/>
          </p:nvPr>
        </p:nvSpPr>
        <p:spPr/>
        <p:txBody>
          <a:bodyPr/>
          <a:lstStyle>
            <a:lvl1pPr>
              <a:defRPr/>
            </a:lvl1pPr>
          </a:lstStyle>
          <a:p>
            <a:pPr>
              <a:defRPr/>
            </a:pPr>
            <a:fld id="{AEA93C13-6936-4B36-A2A7-F29A492B9C09}" type="slidenum">
              <a:rPr lang="es-ES"/>
              <a:pPr>
                <a:defRPr/>
              </a:pPr>
              <a:t>‹Nº›</a:t>
            </a:fld>
            <a:endParaRPr lang="es-ES" dirty="0"/>
          </a:p>
        </p:txBody>
      </p:sp>
    </p:spTree>
    <p:extLst>
      <p:ext uri="{BB962C8B-B14F-4D97-AF65-F5344CB8AC3E}">
        <p14:creationId xmlns:p14="http://schemas.microsoft.com/office/powerpoint/2010/main" val="47189734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endParaRPr lang="es-ES"/>
          </a:p>
        </p:txBody>
      </p:sp>
      <p:sp>
        <p:nvSpPr>
          <p:cNvPr id="7" name="28 Marcador de pie de página"/>
          <p:cNvSpPr>
            <a:spLocks noGrp="1"/>
          </p:cNvSpPr>
          <p:nvPr>
            <p:ph type="ftr" sz="quarter" idx="11"/>
          </p:nvPr>
        </p:nvSpPr>
        <p:spPr/>
        <p:txBody>
          <a:bodyPr/>
          <a:lstStyle>
            <a:lvl1pPr>
              <a:defRPr/>
            </a:lvl1pPr>
          </a:lstStyle>
          <a:p>
            <a:pPr>
              <a:defRPr/>
            </a:pPr>
            <a:endParaRPr lang="es-ES"/>
          </a:p>
        </p:txBody>
      </p:sp>
      <p:sp>
        <p:nvSpPr>
          <p:cNvPr id="8" name="6 Marcador de número de diapositiva"/>
          <p:cNvSpPr>
            <a:spLocks noGrp="1"/>
          </p:cNvSpPr>
          <p:nvPr>
            <p:ph type="sldNum" sz="quarter" idx="12"/>
          </p:nvPr>
        </p:nvSpPr>
        <p:spPr/>
        <p:txBody>
          <a:bodyPr/>
          <a:lstStyle>
            <a:lvl1pPr>
              <a:defRPr/>
            </a:lvl1pPr>
          </a:lstStyle>
          <a:p>
            <a:pPr>
              <a:defRPr/>
            </a:pPr>
            <a:fld id="{0D5B46FB-DB88-46EE-9860-29D50947F78A}" type="slidenum">
              <a:rPr lang="es-ES"/>
              <a:pPr>
                <a:defRPr/>
              </a:pPr>
              <a:t>‹Nº›</a:t>
            </a:fld>
            <a:endParaRPr lang="es-ES" dirty="0"/>
          </a:p>
        </p:txBody>
      </p:sp>
    </p:spTree>
    <p:extLst>
      <p:ext uri="{BB962C8B-B14F-4D97-AF65-F5344CB8AC3E}">
        <p14:creationId xmlns:p14="http://schemas.microsoft.com/office/powerpoint/2010/main" val="2068449334"/>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30 Marcador de número de diapositiva"/>
          <p:cNvSpPr>
            <a:spLocks noGrp="1"/>
          </p:cNvSpPr>
          <p:nvPr>
            <p:ph type="sldNum" sz="quarter" idx="12"/>
          </p:nvPr>
        </p:nvSpPr>
        <p:spPr/>
        <p:txBody>
          <a:bodyPr/>
          <a:lstStyle>
            <a:lvl1pPr>
              <a:defRPr/>
            </a:lvl1pPr>
          </a:lstStyle>
          <a:p>
            <a:pPr>
              <a:defRPr/>
            </a:pPr>
            <a:fld id="{7193296C-ADFF-4C7C-B714-086CF8248272}" type="slidenum">
              <a:rPr lang="es-ES"/>
              <a:pPr>
                <a:defRPr/>
              </a:pPr>
              <a:t>‹Nº›</a:t>
            </a:fld>
            <a:endParaRPr lang="es-ES" dirty="0"/>
          </a:p>
        </p:txBody>
      </p:sp>
    </p:spTree>
    <p:extLst>
      <p:ext uri="{BB962C8B-B14F-4D97-AF65-F5344CB8AC3E}">
        <p14:creationId xmlns:p14="http://schemas.microsoft.com/office/powerpoint/2010/main" val="231294263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image" Target="../media/image9.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7 Marcador de texto"/>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58B9D181-1280-40A4-9674-02249A25F192}" type="slidenum">
              <a:rPr lang="es-ES"/>
              <a:pPr>
                <a:defRPr/>
              </a:pPr>
              <a:t>‹Nº›</a:t>
            </a:fld>
            <a:endParaRPr lang="es-ES"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1" r:id="rId4"/>
    <p:sldLayoutId id="2147484057" r:id="rId5"/>
    <p:sldLayoutId id="2147484052" r:id="rId6"/>
    <p:sldLayoutId id="2147484058" r:id="rId7"/>
    <p:sldLayoutId id="2147484059" r:id="rId8"/>
    <p:sldLayoutId id="2147484060" r:id="rId9"/>
    <p:sldLayoutId id="2147484053" r:id="rId10"/>
    <p:sldLayoutId id="2147484061"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b="0" smtClean="0"/>
            </a:lvl1pPr>
          </a:lstStyle>
          <a:p>
            <a:pPr>
              <a:defRPr/>
            </a:pPr>
            <a:endParaRPr lang="es-ES">
              <a:solidFill>
                <a:srgbClr val="000000"/>
              </a:solidFill>
              <a:latin typeface="Tahoma" pitchFamily="34" charset="0"/>
            </a:endParaRPr>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smtClean="0"/>
            </a:lvl1pPr>
          </a:lstStyle>
          <a:p>
            <a:pPr algn="ctr">
              <a:defRPr/>
            </a:pPr>
            <a:endParaRPr lang="es-ES">
              <a:solidFill>
                <a:srgbClr val="000000"/>
              </a:solidFill>
              <a:latin typeface="Tahoma" pitchFamily="34" charset="0"/>
            </a:endParaRPr>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smtClean="0"/>
            </a:lvl1pPr>
          </a:lstStyle>
          <a:p>
            <a:pPr>
              <a:defRPr/>
            </a:pPr>
            <a:fld id="{A5C3156A-7800-47FB-A831-890DBC0A5A5C}" type="slidenum">
              <a:rPr lang="es-ES">
                <a:solidFill>
                  <a:srgbClr val="000000"/>
                </a:solidFill>
                <a:latin typeface="Tahoma" pitchFamily="34" charset="0"/>
              </a:rPr>
              <a:pPr>
                <a:defRPr/>
              </a:pPr>
              <a:t>‹Nº›</a:t>
            </a:fld>
            <a:endParaRPr lang="es-ES">
              <a:solidFill>
                <a:srgbClr val="000000"/>
              </a:solidFill>
              <a:latin typeface="Tahoma" pitchFamily="34" charset="0"/>
            </a:endParaRPr>
          </a:p>
        </p:txBody>
      </p:sp>
    </p:spTree>
    <p:extLst>
      <p:ext uri="{BB962C8B-B14F-4D97-AF65-F5344CB8AC3E}">
        <p14:creationId xmlns:p14="http://schemas.microsoft.com/office/powerpoint/2010/main" val="3423506348"/>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MX" sz="2400" smtClean="0">
              <a:solidFill>
                <a:srgbClr val="000000"/>
              </a:solidFill>
              <a:latin typeface="Tahoma" pitchFamily="34"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b="0" smtClean="0"/>
            </a:lvl1pPr>
          </a:lstStyle>
          <a:p>
            <a:pPr>
              <a:defRPr/>
            </a:pPr>
            <a:endParaRPr lang="es-ES">
              <a:solidFill>
                <a:srgbClr val="000000"/>
              </a:solidFill>
              <a:latin typeface="Tahoma" pitchFamily="34" charset="0"/>
            </a:endParaRPr>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smtClean="0"/>
            </a:lvl1pPr>
          </a:lstStyle>
          <a:p>
            <a:pPr algn="ctr">
              <a:defRPr/>
            </a:pPr>
            <a:endParaRPr lang="es-ES">
              <a:solidFill>
                <a:srgbClr val="000000"/>
              </a:solidFill>
              <a:latin typeface="Tahoma" pitchFamily="34" charset="0"/>
            </a:endParaRPr>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smtClean="0"/>
            </a:lvl1pPr>
          </a:lstStyle>
          <a:p>
            <a:pPr>
              <a:defRPr/>
            </a:pPr>
            <a:fld id="{A5C3156A-7800-47FB-A831-890DBC0A5A5C}" type="slidenum">
              <a:rPr lang="es-ES">
                <a:solidFill>
                  <a:srgbClr val="000000"/>
                </a:solidFill>
                <a:latin typeface="Tahoma" pitchFamily="34" charset="0"/>
              </a:rPr>
              <a:pPr>
                <a:defRPr/>
              </a:pPr>
              <a:t>‹Nº›</a:t>
            </a:fld>
            <a:endParaRPr lang="es-ES">
              <a:solidFill>
                <a:srgbClr val="000000"/>
              </a:solidFill>
              <a:latin typeface="Tahoma" pitchFamily="34" charset="0"/>
            </a:endParaRPr>
          </a:p>
        </p:txBody>
      </p:sp>
    </p:spTree>
    <p:extLst>
      <p:ext uri="{BB962C8B-B14F-4D97-AF65-F5344CB8AC3E}">
        <p14:creationId xmlns:p14="http://schemas.microsoft.com/office/powerpoint/2010/main" val="1055037055"/>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37570" name="Group 2"/>
          <p:cNvGrpSpPr>
            <a:grpSpLocks/>
          </p:cNvGrpSpPr>
          <p:nvPr/>
        </p:nvGrpSpPr>
        <p:grpSpPr bwMode="auto">
          <a:xfrm>
            <a:off x="0" y="0"/>
            <a:ext cx="9144000" cy="6856413"/>
            <a:chOff x="0" y="0"/>
            <a:chExt cx="5760" cy="4319"/>
          </a:xfrm>
        </p:grpSpPr>
        <p:sp>
          <p:nvSpPr>
            <p:cNvPr id="23757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7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7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7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7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mtClean="0">
                <a:solidFill>
                  <a:srgbClr val="FFFFFF"/>
                </a:solidFill>
              </a:endParaRPr>
            </a:p>
          </p:txBody>
        </p:sp>
        <p:sp>
          <p:nvSpPr>
            <p:cNvPr id="23757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7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7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7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8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8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8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8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8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8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8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8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8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8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9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9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mtClean="0">
                <a:solidFill>
                  <a:srgbClr val="FFFFFF"/>
                </a:solidFill>
              </a:endParaRPr>
            </a:p>
          </p:txBody>
        </p:sp>
        <p:sp>
          <p:nvSpPr>
            <p:cNvPr id="23759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9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9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9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9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9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9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59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60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60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60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60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60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60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60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grpSp>
          <p:nvGrpSpPr>
            <p:cNvPr id="237607" name="Group 39"/>
            <p:cNvGrpSpPr>
              <a:grpSpLocks/>
            </p:cNvGrpSpPr>
            <p:nvPr userDrawn="1"/>
          </p:nvGrpSpPr>
          <p:grpSpPr bwMode="auto">
            <a:xfrm>
              <a:off x="0" y="1632"/>
              <a:ext cx="5758" cy="1858"/>
              <a:chOff x="0" y="1632"/>
              <a:chExt cx="5758" cy="1858"/>
            </a:xfrm>
          </p:grpSpPr>
          <p:sp>
            <p:nvSpPr>
              <p:cNvPr id="23760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sp>
            <p:nvSpPr>
              <p:cNvPr id="23760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mtClean="0">
                  <a:solidFill>
                    <a:srgbClr val="FFFFFF"/>
                  </a:solidFill>
                </a:endParaRPr>
              </a:p>
            </p:txBody>
          </p:sp>
        </p:grpSp>
      </p:grpSp>
      <p:sp>
        <p:nvSpPr>
          <p:cNvPr id="237610"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MX" smtClean="0"/>
              <a:t>Haga clic para cambiar el estilo de título	</a:t>
            </a:r>
          </a:p>
        </p:txBody>
      </p:sp>
      <p:sp>
        <p:nvSpPr>
          <p:cNvPr id="23761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MX" smtClean="0"/>
              <a:t>Haga clic para modificar el estilo de texto del patrón</a:t>
            </a:r>
          </a:p>
          <a:p>
            <a:pPr lvl="1"/>
            <a:r>
              <a:rPr lang="es-CO" altLang="es-MX" smtClean="0"/>
              <a:t>Segundo nivel</a:t>
            </a:r>
          </a:p>
          <a:p>
            <a:pPr lvl="2"/>
            <a:r>
              <a:rPr lang="es-CO" altLang="es-MX" smtClean="0"/>
              <a:t>Tercer nivel</a:t>
            </a:r>
          </a:p>
          <a:p>
            <a:pPr lvl="3"/>
            <a:r>
              <a:rPr lang="es-CO" altLang="es-MX" smtClean="0"/>
              <a:t>Cuarto nivel</a:t>
            </a:r>
          </a:p>
          <a:p>
            <a:pPr lvl="4"/>
            <a:r>
              <a:rPr lang="es-CO" altLang="es-MX" smtClean="0"/>
              <a:t>Quinto nivel</a:t>
            </a:r>
          </a:p>
        </p:txBody>
      </p:sp>
      <p:sp>
        <p:nvSpPr>
          <p:cNvPr id="237612"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s-CO" altLang="es-MX" smtClean="0">
              <a:solidFill>
                <a:srgbClr val="FFFFFF"/>
              </a:solidFill>
            </a:endParaRPr>
          </a:p>
        </p:txBody>
      </p:sp>
      <p:sp>
        <p:nvSpPr>
          <p:cNvPr id="237613"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s-CO" altLang="es-MX" smtClean="0">
              <a:solidFill>
                <a:srgbClr val="FFFFFF"/>
              </a:solidFill>
            </a:endParaRPr>
          </a:p>
        </p:txBody>
      </p:sp>
      <p:sp>
        <p:nvSpPr>
          <p:cNvPr id="237614"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0A4523DF-00F5-487D-92B9-1AB32463F666}" type="slidenum">
              <a:rPr lang="es-CO" altLang="es-MX" smtClean="0">
                <a:solidFill>
                  <a:srgbClr val="FFFFFF"/>
                </a:solidFill>
              </a:rPr>
              <a:pPr/>
              <a:t>‹Nº›</a:t>
            </a:fld>
            <a:endParaRPr lang="es-CO" altLang="es-MX" smtClean="0">
              <a:solidFill>
                <a:srgbClr val="FFFFFF"/>
              </a:solidFill>
            </a:endParaRPr>
          </a:p>
        </p:txBody>
      </p:sp>
    </p:spTree>
    <p:extLst>
      <p:ext uri="{BB962C8B-B14F-4D97-AF65-F5344CB8AC3E}">
        <p14:creationId xmlns:p14="http://schemas.microsoft.com/office/powerpoint/2010/main" val="440888934"/>
      </p:ext>
    </p:extLst>
  </p:cSld>
  <p:clrMap bg1="dk2" tx1="lt1" bg2="dk1"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9"/>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20"/>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21"/>
        </a:buBlip>
        <a:defRPr sz="2000">
          <a:solidFill>
            <a:schemeClr val="tx1"/>
          </a:solidFill>
          <a:effectLst>
            <a:outerShdw blurRad="38100" dist="38100" dir="2700000" algn="tl">
              <a:srgbClr val="000000"/>
            </a:outerShdw>
          </a:effectLst>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Videos/Facilidades%20de%20Superficie/Estaciones%20de%20Facilidades%20Petroleras%5b1%5d.wm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s.slideshare.net/paulcolinagarcia/101861861-facilidadesdeproduccion1?next_slideshow=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D:\Animaci&#243;n\ESTACI&#211;N%20DINA%20CRET&#193;CEOS.swf" TargetMode="External"/><Relationship Id="rId2" Type="http://schemas.openxmlformats.org/officeDocument/2006/relationships/image" Target="../media/image16.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5375275"/>
            <a:ext cx="8458200" cy="1222375"/>
          </a:xfrm>
        </p:spPr>
        <p:txBody>
          <a:bodyPr/>
          <a:lstStyle/>
          <a:p>
            <a:pPr algn="ctr">
              <a:defRPr/>
            </a:pPr>
            <a:r>
              <a:rPr lang="es-MX" sz="4800" b="1" dirty="0" smtClean="0">
                <a:effectLst>
                  <a:outerShdw blurRad="38100" dist="38100" dir="2700000" algn="tl">
                    <a:srgbClr val="000000">
                      <a:alpha val="43137"/>
                    </a:srgbClr>
                  </a:outerShdw>
                  <a:reflection blurRad="12700" stA="48000" endA="300" endPos="55000" dir="5400000" sy="-90000" algn="bl" rotWithShape="0"/>
                </a:effectLst>
              </a:rPr>
              <a:t>FACILIDADES DE SUPERFICIE  I</a:t>
            </a:r>
            <a:endParaRPr lang="es-MX" sz="48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p:txBody>
          <a:bodyPr/>
          <a:lstStyle/>
          <a:p>
            <a:pPr algn="ctr">
              <a:defRPr/>
            </a:pPr>
            <a:r>
              <a:rPr lang="es-MX" b="1" dirty="0" smtClean="0"/>
              <a:t>PRESENTACIÓN  No. </a:t>
            </a:r>
            <a:r>
              <a:rPr lang="es-MX" b="1" dirty="0"/>
              <a:t>3</a:t>
            </a:r>
            <a:endParaRPr lang="es-MX" b="1" dirty="0" smtClean="0"/>
          </a:p>
          <a:p>
            <a:pPr algn="ctr">
              <a:defRPr/>
            </a:pPr>
            <a:r>
              <a:rPr lang="es-MX" b="1" dirty="0" smtClean="0"/>
              <a:t>Quito, 14 de Octubre del 2016</a:t>
            </a:r>
          </a:p>
        </p:txBody>
      </p:sp>
      <p:pic>
        <p:nvPicPr>
          <p:cNvPr id="10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1052513"/>
            <a:ext cx="196532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65529"/>
            <a:ext cx="7550150" cy="421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1630362" y="548680"/>
            <a:ext cx="589396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t>ESTACIÓN DE PRODUCCIÓN</a:t>
            </a:r>
            <a:endParaRPr lang="es-MX" sz="3200" b="1" dirty="0"/>
          </a:p>
        </p:txBody>
      </p:sp>
    </p:spTree>
    <p:extLst>
      <p:ext uri="{BB962C8B-B14F-4D97-AF65-F5344CB8AC3E}">
        <p14:creationId xmlns:p14="http://schemas.microsoft.com/office/powerpoint/2010/main" val="959773476"/>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166843"/>
            <a:ext cx="8460432" cy="4893647"/>
          </a:xfrm>
          <a:prstGeom prst="rect">
            <a:avLst/>
          </a:prstGeom>
        </p:spPr>
        <p:txBody>
          <a:bodyPr wrap="square">
            <a:spAutoFit/>
          </a:bodyPr>
          <a:lstStyle/>
          <a:p>
            <a:pPr algn="ctr"/>
            <a:r>
              <a:rPr lang="es-MX" sz="2400" dirty="0"/>
              <a:t>Entre los </a:t>
            </a:r>
            <a:r>
              <a:rPr lang="es-MX" sz="2400" dirty="0" smtClean="0"/>
              <a:t>SEPARADORES mas utilizados </a:t>
            </a:r>
            <a:r>
              <a:rPr lang="es-MX" sz="2400" dirty="0"/>
              <a:t>para el tratamiento del crudo se encuentran</a:t>
            </a:r>
            <a:r>
              <a:rPr lang="es-MX" sz="2400" dirty="0" smtClean="0"/>
              <a:t>:</a:t>
            </a:r>
          </a:p>
          <a:p>
            <a:endParaRPr lang="es-MX" sz="2400" dirty="0"/>
          </a:p>
          <a:p>
            <a:r>
              <a:rPr lang="es-MX" sz="2400" dirty="0"/>
              <a:t>	Eliminador de agua libre </a:t>
            </a:r>
            <a:r>
              <a:rPr lang="es-MX" sz="2400" b="1" dirty="0"/>
              <a:t>(</a:t>
            </a:r>
            <a:r>
              <a:rPr lang="es-MX" sz="2400" b="1" dirty="0" smtClean="0"/>
              <a:t>FWKO – Free Water 	Knock 	Out)</a:t>
            </a:r>
            <a:r>
              <a:rPr lang="es-MX" sz="2400" dirty="0" smtClean="0"/>
              <a:t>: </a:t>
            </a:r>
            <a:r>
              <a:rPr lang="es-MX" sz="2400" dirty="0"/>
              <a:t>Remueve altos </a:t>
            </a:r>
            <a:r>
              <a:rPr lang="es-MX" sz="2400" dirty="0" smtClean="0"/>
              <a:t>porcentajes </a:t>
            </a:r>
            <a:r>
              <a:rPr lang="es-MX" sz="2400" dirty="0"/>
              <a:t>de agua libre.</a:t>
            </a:r>
          </a:p>
          <a:p>
            <a:r>
              <a:rPr lang="es-MX" sz="2400" dirty="0"/>
              <a:t>	</a:t>
            </a:r>
            <a:r>
              <a:rPr lang="es-MX" sz="2400" b="1" dirty="0"/>
              <a:t>Tanque deshidratador: </a:t>
            </a:r>
            <a:r>
              <a:rPr lang="es-MX" sz="2400" dirty="0"/>
              <a:t>Contiene un colchón de agua </a:t>
            </a:r>
            <a:r>
              <a:rPr lang="es-MX" sz="2400" dirty="0" smtClean="0"/>
              <a:t>	que </a:t>
            </a:r>
            <a:r>
              <a:rPr lang="es-MX" sz="2400" dirty="0"/>
              <a:t>favorece el lavado del crudo.</a:t>
            </a:r>
          </a:p>
          <a:p>
            <a:r>
              <a:rPr lang="es-MX" sz="2400" dirty="0"/>
              <a:t>	</a:t>
            </a:r>
            <a:r>
              <a:rPr lang="es-MX" sz="2400" b="1" dirty="0"/>
              <a:t>Tratadores electrostáticos: </a:t>
            </a:r>
            <a:r>
              <a:rPr lang="es-MX" sz="2400" dirty="0"/>
              <a:t>Poseen una elevada </a:t>
            </a:r>
            <a:r>
              <a:rPr lang="es-MX" sz="2400" dirty="0" smtClean="0"/>
              <a:t>	capacidad </a:t>
            </a:r>
            <a:r>
              <a:rPr lang="es-MX" sz="2400" dirty="0"/>
              <a:t>de tratamiento y bajo costo.</a:t>
            </a:r>
          </a:p>
          <a:p>
            <a:r>
              <a:rPr lang="es-MX" sz="2400" dirty="0"/>
              <a:t>	</a:t>
            </a:r>
            <a:r>
              <a:rPr lang="es-MX" sz="2400" b="1" dirty="0"/>
              <a:t>Tratadores termoquímicos: </a:t>
            </a:r>
            <a:r>
              <a:rPr lang="es-MX" sz="2400" dirty="0"/>
              <a:t>Proporcionan </a:t>
            </a:r>
            <a:r>
              <a:rPr lang="es-MX" sz="2400" dirty="0" smtClean="0"/>
              <a:t>	asentamiento</a:t>
            </a:r>
            <a:r>
              <a:rPr lang="es-MX" sz="2400" dirty="0"/>
              <a:t>, calor, agitación.</a:t>
            </a:r>
          </a:p>
          <a:p>
            <a:r>
              <a:rPr lang="es-MX" sz="2400" dirty="0"/>
              <a:t>	</a:t>
            </a:r>
            <a:r>
              <a:rPr lang="es-MX" sz="2400" b="1" dirty="0"/>
              <a:t>Equipos de calentamiento: </a:t>
            </a:r>
            <a:r>
              <a:rPr lang="es-MX" sz="2400" dirty="0"/>
              <a:t>Pueden ser de fuego </a:t>
            </a:r>
            <a:r>
              <a:rPr lang="es-MX" sz="2400" dirty="0" smtClean="0"/>
              <a:t>	directo</a:t>
            </a:r>
            <a:r>
              <a:rPr lang="es-MX" sz="2400" dirty="0"/>
              <a:t>, indirecto o eléctricos. </a:t>
            </a:r>
          </a:p>
        </p:txBody>
      </p:sp>
    </p:spTree>
    <p:extLst>
      <p:ext uri="{BB962C8B-B14F-4D97-AF65-F5344CB8AC3E}">
        <p14:creationId xmlns:p14="http://schemas.microsoft.com/office/powerpoint/2010/main" val="1777835948"/>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dirty="0" smtClean="0"/>
              <a:t>FACILIDADES DE PRODUCCIÓN</a:t>
            </a:r>
            <a:endParaRPr lang="es-MX" dirty="0"/>
          </a:p>
        </p:txBody>
      </p:sp>
      <p:sp>
        <p:nvSpPr>
          <p:cNvPr id="3" name="2 Marcador de contenido"/>
          <p:cNvSpPr>
            <a:spLocks noGrp="1"/>
          </p:cNvSpPr>
          <p:nvPr>
            <p:ph idx="1"/>
          </p:nvPr>
        </p:nvSpPr>
        <p:spPr/>
        <p:txBody>
          <a:bodyPr/>
          <a:lstStyle/>
          <a:p>
            <a:pPr marL="0" indent="0" algn="ctr" eaLnBrk="1" hangingPunct="1">
              <a:buNone/>
            </a:pPr>
            <a:r>
              <a:rPr lang="es-ES" sz="2400" b="1" dirty="0" smtClean="0">
                <a:effectLst>
                  <a:outerShdw blurRad="38100" dist="38100" dir="2700000" algn="tl">
                    <a:srgbClr val="000000">
                      <a:alpha val="43137"/>
                    </a:srgbClr>
                  </a:outerShdw>
                </a:effectLst>
                <a:latin typeface="Arial" charset="0"/>
              </a:rPr>
              <a:t>SISTEMAS PARA EL TRATAMIENTO Y </a:t>
            </a:r>
          </a:p>
          <a:p>
            <a:pPr marL="0" indent="0" algn="ctr" eaLnBrk="1" hangingPunct="1">
              <a:buNone/>
            </a:pPr>
            <a:r>
              <a:rPr lang="es-ES" sz="2400" b="1" dirty="0" smtClean="0">
                <a:effectLst>
                  <a:outerShdw blurRad="38100" dist="38100" dir="2700000" algn="tl">
                    <a:srgbClr val="000000">
                      <a:alpha val="43137"/>
                    </a:srgbClr>
                  </a:outerShdw>
                </a:effectLst>
                <a:latin typeface="Arial" charset="0"/>
              </a:rPr>
              <a:t>ALMACENAMIENTO DE CRUDO</a:t>
            </a:r>
          </a:p>
          <a:p>
            <a:pPr marL="0" indent="0" eaLnBrk="1" hangingPunct="1">
              <a:buNone/>
            </a:pPr>
            <a:endParaRPr lang="es-ES" sz="2400" b="1" dirty="0" smtClean="0">
              <a:effectLst>
                <a:outerShdw blurRad="38100" dist="38100" dir="2700000" algn="tl">
                  <a:srgbClr val="000000">
                    <a:alpha val="43137"/>
                  </a:srgbClr>
                </a:outerShdw>
              </a:effectLst>
              <a:latin typeface="Arial" charset="0"/>
            </a:endParaRPr>
          </a:p>
          <a:p>
            <a:pPr lvl="2" eaLnBrk="1" hangingPunct="1"/>
            <a:r>
              <a:rPr lang="es-ES" dirty="0" smtClean="0">
                <a:latin typeface="Arial" charset="0"/>
              </a:rPr>
              <a:t>SISTEMA </a:t>
            </a:r>
            <a:r>
              <a:rPr lang="es-ES" dirty="0">
                <a:latin typeface="Arial" charset="0"/>
              </a:rPr>
              <a:t>DE RECOLECCION </a:t>
            </a:r>
          </a:p>
          <a:p>
            <a:pPr lvl="2" eaLnBrk="1" hangingPunct="1"/>
            <a:r>
              <a:rPr lang="es-ES" dirty="0">
                <a:latin typeface="Arial" charset="0"/>
              </a:rPr>
              <a:t>SISTEMA DE </a:t>
            </a:r>
            <a:r>
              <a:rPr lang="es-ES" dirty="0" smtClean="0">
                <a:latin typeface="Arial" charset="0"/>
              </a:rPr>
              <a:t>SEPARACION</a:t>
            </a:r>
            <a:endParaRPr lang="es-ES" dirty="0">
              <a:latin typeface="Arial" charset="0"/>
            </a:endParaRPr>
          </a:p>
          <a:p>
            <a:pPr lvl="2" eaLnBrk="1" hangingPunct="1"/>
            <a:r>
              <a:rPr lang="es-ES" dirty="0">
                <a:latin typeface="Arial" charset="0"/>
              </a:rPr>
              <a:t>SISTEMA DE </a:t>
            </a:r>
            <a:r>
              <a:rPr lang="es-ES" dirty="0" smtClean="0">
                <a:latin typeface="Arial" charset="0"/>
              </a:rPr>
              <a:t>TRATAMIENTO DE CRUDO</a:t>
            </a:r>
            <a:endParaRPr lang="es-ES" dirty="0">
              <a:latin typeface="Arial" charset="0"/>
            </a:endParaRPr>
          </a:p>
          <a:p>
            <a:pPr lvl="2" eaLnBrk="1" hangingPunct="1"/>
            <a:r>
              <a:rPr lang="es-ES" dirty="0">
                <a:latin typeface="Arial" charset="0"/>
              </a:rPr>
              <a:t>SISTEMA DE </a:t>
            </a:r>
            <a:r>
              <a:rPr lang="es-ES" dirty="0" smtClean="0">
                <a:latin typeface="Arial" charset="0"/>
              </a:rPr>
              <a:t>TRATAMIENTO DE GAS</a:t>
            </a:r>
            <a:endParaRPr lang="es-ES" dirty="0">
              <a:latin typeface="Arial" charset="0"/>
            </a:endParaRPr>
          </a:p>
          <a:p>
            <a:pPr lvl="2" eaLnBrk="1" hangingPunct="1"/>
            <a:r>
              <a:rPr lang="es-ES" dirty="0">
                <a:latin typeface="Arial" charset="0"/>
              </a:rPr>
              <a:t>SISTEMA DE </a:t>
            </a:r>
            <a:r>
              <a:rPr lang="es-ES" dirty="0" smtClean="0">
                <a:latin typeface="Arial" charset="0"/>
              </a:rPr>
              <a:t>TRATAMIENTO DE AGUA</a:t>
            </a:r>
            <a:endParaRPr lang="es-ES" dirty="0">
              <a:latin typeface="Arial" charset="0"/>
            </a:endParaRPr>
          </a:p>
          <a:p>
            <a:pPr lvl="2" eaLnBrk="1" hangingPunct="1"/>
            <a:r>
              <a:rPr lang="es-ES" dirty="0">
                <a:latin typeface="Arial" charset="0"/>
              </a:rPr>
              <a:t>SISTEMA DE </a:t>
            </a:r>
            <a:r>
              <a:rPr lang="es-ES" dirty="0" smtClean="0">
                <a:latin typeface="Arial" charset="0"/>
              </a:rPr>
              <a:t>BOMBEO (OLEODUCTOS)</a:t>
            </a:r>
            <a:endParaRPr lang="es-ES" dirty="0">
              <a:latin typeface="Arial" charset="0"/>
            </a:endParaRPr>
          </a:p>
          <a:p>
            <a:pPr lvl="2" eaLnBrk="1" hangingPunct="1"/>
            <a:r>
              <a:rPr lang="es-ES" dirty="0">
                <a:latin typeface="Arial" charset="0"/>
              </a:rPr>
              <a:t>SISTEMA DE </a:t>
            </a:r>
            <a:r>
              <a:rPr lang="es-ES" dirty="0" smtClean="0">
                <a:latin typeface="Arial" charset="0"/>
              </a:rPr>
              <a:t>LEVANTAMIENTO ARTIFICIAL</a:t>
            </a:r>
            <a:endParaRPr lang="es-ES" dirty="0">
              <a:latin typeface="Arial" charset="0"/>
            </a:endParaRPr>
          </a:p>
        </p:txBody>
      </p:sp>
      <p:sp>
        <p:nvSpPr>
          <p:cNvPr id="4" name="3 Flecha derecha">
            <a:hlinkClick r:id="rId2" action="ppaction://hlinkfile"/>
          </p:cNvPr>
          <p:cNvSpPr/>
          <p:nvPr/>
        </p:nvSpPr>
        <p:spPr>
          <a:xfrm>
            <a:off x="7884368" y="61653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8485077"/>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pPr algn="ctr"/>
            <a:r>
              <a:rPr lang="es-MX" dirty="0" smtClean="0"/>
              <a:t>FACILIDADES DE PRODUCCIÓN</a:t>
            </a:r>
            <a:endParaRPr lang="es-MX" dirty="0"/>
          </a:p>
        </p:txBody>
      </p:sp>
      <p:sp>
        <p:nvSpPr>
          <p:cNvPr id="3" name="2 Marcador de contenido"/>
          <p:cNvSpPr>
            <a:spLocks noGrp="1"/>
          </p:cNvSpPr>
          <p:nvPr>
            <p:ph idx="1"/>
          </p:nvPr>
        </p:nvSpPr>
        <p:spPr>
          <a:xfrm>
            <a:off x="808856" y="1554163"/>
            <a:ext cx="7363544" cy="4525962"/>
          </a:xfrm>
        </p:spPr>
        <p:txBody>
          <a:bodyPr/>
          <a:lstStyle/>
          <a:p>
            <a:pPr marL="0" indent="0" algn="ctr">
              <a:buNone/>
            </a:pPr>
            <a:r>
              <a:rPr lang="es-MX" b="1" dirty="0"/>
              <a:t>SISTEMAS AUXILIARES</a:t>
            </a:r>
          </a:p>
          <a:p>
            <a:pPr marL="0" indent="0">
              <a:buNone/>
            </a:pPr>
            <a:endParaRPr lang="es-MX" sz="2400" dirty="0"/>
          </a:p>
          <a:p>
            <a:pPr marL="1371600" lvl="2" indent="-457200">
              <a:buClrTx/>
              <a:buFont typeface="+mj-lt"/>
              <a:buAutoNum type="arabicPeriod"/>
            </a:pPr>
            <a:r>
              <a:rPr lang="es-MX" dirty="0"/>
              <a:t>SISTEMA CONTRA INCENDIOS</a:t>
            </a:r>
          </a:p>
          <a:p>
            <a:pPr marL="1371600" lvl="2" indent="-457200">
              <a:buClrTx/>
              <a:buFont typeface="+mj-lt"/>
              <a:buAutoNum type="arabicPeriod"/>
            </a:pPr>
            <a:r>
              <a:rPr lang="es-MX" dirty="0"/>
              <a:t>SISTEMA DE CONTROL </a:t>
            </a:r>
            <a:r>
              <a:rPr lang="es-MX" dirty="0" smtClean="0"/>
              <a:t>AUTOMÁTICO (BCPS</a:t>
            </a:r>
            <a:r>
              <a:rPr lang="es-MX" dirty="0"/>
              <a:t>)</a:t>
            </a:r>
          </a:p>
          <a:p>
            <a:pPr marL="1371600" lvl="2" indent="-457200">
              <a:buClrTx/>
              <a:buFont typeface="+mj-lt"/>
              <a:buAutoNum type="arabicPeriod"/>
            </a:pPr>
            <a:r>
              <a:rPr lang="es-MX" dirty="0"/>
              <a:t>SISTEMA SCADA</a:t>
            </a:r>
          </a:p>
          <a:p>
            <a:pPr marL="1371600" lvl="2" indent="-457200">
              <a:buClrTx/>
              <a:buFont typeface="+mj-lt"/>
              <a:buAutoNum type="arabicPeriod"/>
            </a:pPr>
            <a:r>
              <a:rPr lang="es-MX" dirty="0"/>
              <a:t>SISTEMA  </a:t>
            </a:r>
            <a:r>
              <a:rPr lang="es-MX" dirty="0" smtClean="0"/>
              <a:t>DE GENERACIÓN ELÉCTRICA</a:t>
            </a:r>
            <a:endParaRPr lang="es-MX" dirty="0"/>
          </a:p>
          <a:p>
            <a:pPr marL="1371600" lvl="2" indent="-457200">
              <a:buClrTx/>
              <a:buFont typeface="+mj-lt"/>
              <a:buAutoNum type="arabicPeriod"/>
            </a:pPr>
            <a:r>
              <a:rPr lang="es-MX" dirty="0"/>
              <a:t>SISTEMA DE ILUMINACION EXTERIOR</a:t>
            </a:r>
          </a:p>
          <a:p>
            <a:pPr marL="1371600" lvl="2" indent="-457200">
              <a:buClrTx/>
              <a:buFont typeface="+mj-lt"/>
              <a:buAutoNum type="arabicPeriod"/>
            </a:pPr>
            <a:r>
              <a:rPr lang="es-MX" dirty="0"/>
              <a:t>SISTEMA DE PROTECCION </a:t>
            </a:r>
            <a:r>
              <a:rPr lang="es-MX" dirty="0" smtClean="0"/>
              <a:t>ATMOSFERICA</a:t>
            </a:r>
            <a:endParaRPr lang="es-MX" dirty="0"/>
          </a:p>
          <a:p>
            <a:endParaRPr lang="es-MX" dirty="0"/>
          </a:p>
        </p:txBody>
      </p:sp>
    </p:spTree>
    <p:extLst>
      <p:ext uri="{BB962C8B-B14F-4D97-AF65-F5344CB8AC3E}">
        <p14:creationId xmlns:p14="http://schemas.microsoft.com/office/powerpoint/2010/main" val="157418641"/>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pPr algn="ctr"/>
            <a:r>
              <a:rPr lang="es-MX" b="1" dirty="0" smtClean="0"/>
              <a:t>FACILIDADES DE PRODUCCIÓN  I</a:t>
            </a:r>
            <a:endParaRPr lang="es-MX" b="1" dirty="0"/>
          </a:p>
        </p:txBody>
      </p:sp>
      <p:sp>
        <p:nvSpPr>
          <p:cNvPr id="3" name="2 Marcador de contenido"/>
          <p:cNvSpPr>
            <a:spLocks noGrp="1"/>
          </p:cNvSpPr>
          <p:nvPr>
            <p:ph idx="1"/>
          </p:nvPr>
        </p:nvSpPr>
        <p:spPr/>
        <p:txBody>
          <a:bodyPr/>
          <a:lstStyle/>
          <a:p>
            <a:pPr marL="0" indent="0">
              <a:buNone/>
            </a:pPr>
            <a:r>
              <a:rPr lang="es-MX" dirty="0" smtClean="0"/>
              <a:t>.</a:t>
            </a:r>
            <a:endParaRPr lang="es-MX"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3712" y="1665288"/>
            <a:ext cx="6236640" cy="519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803380"/>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pPr algn="ctr"/>
            <a:r>
              <a:rPr lang="es-MX" dirty="0" smtClean="0"/>
              <a:t>FACILIDADES DE PRODUCCIÓN</a:t>
            </a:r>
            <a:endParaRPr lang="es-MX" dirty="0"/>
          </a:p>
        </p:txBody>
      </p:sp>
      <p:sp>
        <p:nvSpPr>
          <p:cNvPr id="3" name="2 Marcador de contenido"/>
          <p:cNvSpPr>
            <a:spLocks noGrp="1"/>
          </p:cNvSpPr>
          <p:nvPr>
            <p:ph idx="1"/>
          </p:nvPr>
        </p:nvSpPr>
        <p:spPr/>
        <p:txBody>
          <a:bodyPr/>
          <a:lstStyle/>
          <a:p>
            <a:pPr marL="0" indent="0">
              <a:buNone/>
            </a:pPr>
            <a:r>
              <a:rPr lang="es-MX" dirty="0" smtClean="0"/>
              <a:t>.</a:t>
            </a:r>
            <a:endParaRPr lang="es-MX"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11" t="27679" r="-1"/>
          <a:stretch/>
        </p:blipFill>
        <p:spPr bwMode="auto">
          <a:xfrm>
            <a:off x="683568" y="1863682"/>
            <a:ext cx="7903214" cy="4362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315670"/>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85800" y="12192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algn="ctr" eaLnBrk="1" hangingPunct="1"/>
            <a:r>
              <a:rPr lang="es-ES" sz="1800" smtClean="0">
                <a:solidFill>
                  <a:srgbClr val="000000"/>
                </a:solidFill>
                <a:latin typeface="Arial" charset="0"/>
              </a:rPr>
              <a:t>PROPUESTA DE INSTRUMENTACIÓN</a:t>
            </a:r>
            <a:r>
              <a:rPr lang="es-VE" sz="1600" smtClean="0">
                <a:solidFill>
                  <a:srgbClr val="000000"/>
                </a:solidFill>
                <a:latin typeface="Arial" charset="0"/>
              </a:rPr>
              <a:t> </a:t>
            </a:r>
            <a:endParaRPr lang="es-ES" sz="1600" b="0" smtClean="0">
              <a:solidFill>
                <a:srgbClr val="FF0000"/>
              </a:solidFill>
              <a:latin typeface="Arial" charset="0"/>
            </a:endParaRPr>
          </a:p>
        </p:txBody>
      </p:sp>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514475"/>
            <a:ext cx="7394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214658"/>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2"/>
          <p:cNvSpPr txBox="1">
            <a:spLocks noChangeArrowheads="1"/>
          </p:cNvSpPr>
          <p:nvPr/>
        </p:nvSpPr>
        <p:spPr bwMode="auto">
          <a:xfrm>
            <a:off x="1828800" y="1371600"/>
            <a:ext cx="4953000" cy="244475"/>
          </a:xfrm>
          <a:prstGeom prst="rect">
            <a:avLst/>
          </a:prstGeom>
          <a:noFill/>
          <a:ln>
            <a:noFill/>
          </a:ln>
          <a:effectLst/>
          <a:extLst>
            <a:ext uri="{909E8E84-426E-40DD-AFC4-6F175D3DCCD1}">
              <a14:hiddenFill xmlns:a14="http://schemas.microsoft.com/office/drawing/2010/main">
                <a:gradFill rotWithShape="0">
                  <a:gsLst>
                    <a:gs pos="0">
                      <a:schemeClr val="hlink">
                        <a:alpha val="39998"/>
                      </a:schemeClr>
                    </a:gs>
                    <a:gs pos="100000">
                      <a:schemeClr val="bg1"/>
                    </a:gs>
                  </a:gsLst>
                  <a:lin ang="5400000" scaled="1"/>
                </a:gra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algn="ctr" eaLnBrk="1" hangingPunct="1">
              <a:buFont typeface="Wingdings" pitchFamily="2" charset="2"/>
              <a:buNone/>
            </a:pPr>
            <a:r>
              <a:rPr lang="es-ES" sz="1600" smtClean="0">
                <a:solidFill>
                  <a:srgbClr val="000000"/>
                </a:solidFill>
                <a:latin typeface="Arial" charset="0"/>
              </a:rPr>
              <a:t>ESQUEMA  MANEJO AGUA DE FORMACIÓN </a:t>
            </a:r>
          </a:p>
        </p:txBody>
      </p:sp>
      <p:grpSp>
        <p:nvGrpSpPr>
          <p:cNvPr id="17411" name="Group 215"/>
          <p:cNvGrpSpPr>
            <a:grpSpLocks/>
          </p:cNvGrpSpPr>
          <p:nvPr/>
        </p:nvGrpSpPr>
        <p:grpSpPr bwMode="auto">
          <a:xfrm>
            <a:off x="762000" y="1874838"/>
            <a:ext cx="7791450" cy="4672012"/>
            <a:chOff x="480" y="1181"/>
            <a:chExt cx="4908" cy="2943"/>
          </a:xfrm>
        </p:grpSpPr>
        <p:sp>
          <p:nvSpPr>
            <p:cNvPr id="17412" name="Text Box 132"/>
            <p:cNvSpPr txBox="1">
              <a:spLocks noChangeArrowheads="1"/>
            </p:cNvSpPr>
            <p:nvPr/>
          </p:nvSpPr>
          <p:spPr bwMode="auto">
            <a:xfrm>
              <a:off x="4936" y="3611"/>
              <a:ext cx="4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eaLnBrk="1" hangingPunct="1"/>
              <a:r>
                <a:rPr lang="es-ES" sz="1000" b="0" smtClean="0">
                  <a:solidFill>
                    <a:srgbClr val="000000"/>
                  </a:solidFill>
                  <a:latin typeface="Calibri" pitchFamily="34" charset="0"/>
                  <a:cs typeface="Arial" charset="0"/>
                </a:rPr>
                <a:t>POZO 86</a:t>
              </a:r>
            </a:p>
          </p:txBody>
        </p:sp>
        <p:sp>
          <p:nvSpPr>
            <p:cNvPr id="17413" name="647 CuadroTexto"/>
            <p:cNvSpPr txBox="1">
              <a:spLocks noChangeArrowheads="1"/>
            </p:cNvSpPr>
            <p:nvPr/>
          </p:nvSpPr>
          <p:spPr bwMode="auto">
            <a:xfrm>
              <a:off x="3612" y="3786"/>
              <a:ext cx="4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eaLnBrk="1" hangingPunct="1"/>
              <a:r>
                <a:rPr lang="es-EC" sz="800" b="0" smtClean="0">
                  <a:solidFill>
                    <a:srgbClr val="000000"/>
                  </a:solidFill>
                  <a:latin typeface="Calibri" pitchFamily="34" charset="0"/>
                  <a:cs typeface="Arial" charset="0"/>
                </a:rPr>
                <a:t>BOOSTER</a:t>
              </a:r>
            </a:p>
          </p:txBody>
        </p:sp>
        <p:sp>
          <p:nvSpPr>
            <p:cNvPr id="17414" name="648 CuadroTexto"/>
            <p:cNvSpPr txBox="1">
              <a:spLocks noChangeArrowheads="1"/>
            </p:cNvSpPr>
            <p:nvPr/>
          </p:nvSpPr>
          <p:spPr bwMode="auto">
            <a:xfrm>
              <a:off x="4182" y="3870"/>
              <a:ext cx="7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eaLnBrk="1" hangingPunct="1"/>
              <a:r>
                <a:rPr lang="es-EC" sz="800" b="0" smtClean="0">
                  <a:solidFill>
                    <a:srgbClr val="000000"/>
                  </a:solidFill>
                  <a:latin typeface="Calibri" pitchFamily="34" charset="0"/>
                  <a:cs typeface="Arial" charset="0"/>
                </a:rPr>
                <a:t>BOMBAS DE REINYECCIÓN</a:t>
              </a:r>
            </a:p>
          </p:txBody>
        </p:sp>
        <p:sp>
          <p:nvSpPr>
            <p:cNvPr id="184" name="183 Rectángulo"/>
            <p:cNvSpPr/>
            <p:nvPr/>
          </p:nvSpPr>
          <p:spPr>
            <a:xfrm>
              <a:off x="2810" y="2980"/>
              <a:ext cx="2550" cy="11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solidFill>
                  <a:srgbClr val="FFFFFF"/>
                </a:solidFill>
              </a:endParaRPr>
            </a:p>
          </p:txBody>
        </p:sp>
        <p:sp>
          <p:nvSpPr>
            <p:cNvPr id="17416" name="182 CuadroTexto"/>
            <p:cNvSpPr txBox="1">
              <a:spLocks noChangeArrowheads="1"/>
            </p:cNvSpPr>
            <p:nvPr/>
          </p:nvSpPr>
          <p:spPr bwMode="auto">
            <a:xfrm>
              <a:off x="2893" y="3813"/>
              <a:ext cx="6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algn="just" eaLnBrk="1" hangingPunct="1"/>
              <a:r>
                <a:rPr lang="es-EC" sz="800" b="0" smtClean="0">
                  <a:solidFill>
                    <a:srgbClr val="000000"/>
                  </a:solidFill>
                  <a:latin typeface="Calibri" pitchFamily="34" charset="0"/>
                  <a:cs typeface="Arial" charset="0"/>
                </a:rPr>
                <a:t>ANALIZADOR DE CRUDO</a:t>
              </a:r>
            </a:p>
          </p:txBody>
        </p:sp>
        <p:grpSp>
          <p:nvGrpSpPr>
            <p:cNvPr id="17417" name="Group 164"/>
            <p:cNvGrpSpPr>
              <a:grpSpLocks/>
            </p:cNvGrpSpPr>
            <p:nvPr/>
          </p:nvGrpSpPr>
          <p:grpSpPr bwMode="auto">
            <a:xfrm>
              <a:off x="1920" y="2846"/>
              <a:ext cx="635" cy="182"/>
              <a:chOff x="2018" y="3702"/>
              <a:chExt cx="635" cy="182"/>
            </a:xfrm>
          </p:grpSpPr>
          <p:sp>
            <p:nvSpPr>
              <p:cNvPr id="17580" name="Rectangle 131"/>
              <p:cNvSpPr>
                <a:spLocks noChangeArrowheads="1"/>
              </p:cNvSpPr>
              <p:nvPr/>
            </p:nvSpPr>
            <p:spPr bwMode="auto">
              <a:xfrm>
                <a:off x="2018" y="3702"/>
                <a:ext cx="635" cy="1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smtClean="0">
                  <a:solidFill>
                    <a:srgbClr val="000000"/>
                  </a:solidFill>
                  <a:latin typeface="Calibri" pitchFamily="34" charset="0"/>
                  <a:cs typeface="Arial" charset="0"/>
                </a:endParaRPr>
              </a:p>
            </p:txBody>
          </p:sp>
          <p:sp>
            <p:nvSpPr>
              <p:cNvPr id="17581" name="Text Box 132"/>
              <p:cNvSpPr txBox="1">
                <a:spLocks noChangeArrowheads="1"/>
              </p:cNvSpPr>
              <p:nvPr/>
            </p:nvSpPr>
            <p:spPr bwMode="auto">
              <a:xfrm>
                <a:off x="2079" y="3718"/>
                <a:ext cx="5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eaLnBrk="1" hangingPunct="1"/>
                <a:r>
                  <a:rPr lang="es-ES" sz="1000" b="0" smtClean="0">
                    <a:solidFill>
                      <a:srgbClr val="000000"/>
                    </a:solidFill>
                    <a:latin typeface="Arial" charset="0"/>
                    <a:cs typeface="Arial" charset="0"/>
                  </a:rPr>
                  <a:t>Piscina API</a:t>
                </a:r>
              </a:p>
            </p:txBody>
          </p:sp>
        </p:grpSp>
        <p:grpSp>
          <p:nvGrpSpPr>
            <p:cNvPr id="17418" name="Group 18"/>
            <p:cNvGrpSpPr>
              <a:grpSpLocks/>
            </p:cNvGrpSpPr>
            <p:nvPr/>
          </p:nvGrpSpPr>
          <p:grpSpPr bwMode="auto">
            <a:xfrm>
              <a:off x="480" y="3161"/>
              <a:ext cx="727" cy="272"/>
              <a:chOff x="3605" y="2024"/>
              <a:chExt cx="818" cy="272"/>
            </a:xfrm>
          </p:grpSpPr>
          <p:sp>
            <p:nvSpPr>
              <p:cNvPr id="17577" name="Rectangle 19"/>
              <p:cNvSpPr>
                <a:spLocks noChangeArrowheads="1"/>
              </p:cNvSpPr>
              <p:nvPr/>
            </p:nvSpPr>
            <p:spPr bwMode="auto">
              <a:xfrm>
                <a:off x="3696" y="2024"/>
                <a:ext cx="636"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smtClean="0">
                  <a:solidFill>
                    <a:srgbClr val="000000"/>
                  </a:solidFill>
                  <a:latin typeface="Calibri" pitchFamily="34" charset="0"/>
                  <a:cs typeface="Arial" charset="0"/>
                </a:endParaRPr>
              </a:p>
            </p:txBody>
          </p:sp>
          <p:sp>
            <p:nvSpPr>
              <p:cNvPr id="17578" name="AutoShape 20"/>
              <p:cNvSpPr>
                <a:spLocks noChangeArrowheads="1"/>
              </p:cNvSpPr>
              <p:nvPr/>
            </p:nvSpPr>
            <p:spPr bwMode="auto">
              <a:xfrm>
                <a:off x="4332" y="2024"/>
                <a:ext cx="91" cy="272"/>
              </a:xfrm>
              <a:prstGeom prst="flowChartDelay">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smtClean="0">
                  <a:solidFill>
                    <a:srgbClr val="000000"/>
                  </a:solidFill>
                  <a:latin typeface="Calibri" pitchFamily="34" charset="0"/>
                  <a:cs typeface="Arial" charset="0"/>
                </a:endParaRPr>
              </a:p>
            </p:txBody>
          </p:sp>
          <p:sp>
            <p:nvSpPr>
              <p:cNvPr id="17579" name="AutoShape 21"/>
              <p:cNvSpPr>
                <a:spLocks noChangeArrowheads="1"/>
              </p:cNvSpPr>
              <p:nvPr/>
            </p:nvSpPr>
            <p:spPr bwMode="auto">
              <a:xfrm flipH="1">
                <a:off x="3605" y="2024"/>
                <a:ext cx="91" cy="272"/>
              </a:xfrm>
              <a:prstGeom prst="flowChartDelay">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smtClean="0">
                  <a:solidFill>
                    <a:srgbClr val="000000"/>
                  </a:solidFill>
                  <a:latin typeface="Calibri" pitchFamily="34" charset="0"/>
                  <a:cs typeface="Arial" charset="0"/>
                </a:endParaRPr>
              </a:p>
            </p:txBody>
          </p:sp>
        </p:grpSp>
        <p:grpSp>
          <p:nvGrpSpPr>
            <p:cNvPr id="17419" name="Group 9"/>
            <p:cNvGrpSpPr>
              <a:grpSpLocks/>
            </p:cNvGrpSpPr>
            <p:nvPr/>
          </p:nvGrpSpPr>
          <p:grpSpPr bwMode="auto">
            <a:xfrm>
              <a:off x="3000" y="3026"/>
              <a:ext cx="498" cy="590"/>
              <a:chOff x="612" y="799"/>
              <a:chExt cx="907" cy="1361"/>
            </a:xfrm>
          </p:grpSpPr>
          <p:sp>
            <p:nvSpPr>
              <p:cNvPr id="17572" name="Line 4"/>
              <p:cNvSpPr>
                <a:spLocks noChangeShapeType="1"/>
              </p:cNvSpPr>
              <p:nvPr/>
            </p:nvSpPr>
            <p:spPr bwMode="auto">
              <a:xfrm flipV="1">
                <a:off x="612" y="799"/>
                <a:ext cx="454"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73" name="Line 5"/>
              <p:cNvSpPr>
                <a:spLocks noChangeShapeType="1"/>
              </p:cNvSpPr>
              <p:nvPr/>
            </p:nvSpPr>
            <p:spPr bwMode="auto">
              <a:xfrm>
                <a:off x="1066" y="799"/>
                <a:ext cx="453"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74" name="Line 6"/>
              <p:cNvSpPr>
                <a:spLocks noChangeShapeType="1"/>
              </p:cNvSpPr>
              <p:nvPr/>
            </p:nvSpPr>
            <p:spPr bwMode="auto">
              <a:xfrm>
                <a:off x="612" y="1253"/>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75" name="Line 7"/>
              <p:cNvSpPr>
                <a:spLocks noChangeShapeType="1"/>
              </p:cNvSpPr>
              <p:nvPr/>
            </p:nvSpPr>
            <p:spPr bwMode="auto">
              <a:xfrm>
                <a:off x="1519" y="1253"/>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76" name="Line 8"/>
              <p:cNvSpPr>
                <a:spLocks noChangeShapeType="1"/>
              </p:cNvSpPr>
              <p:nvPr/>
            </p:nvSpPr>
            <p:spPr bwMode="auto">
              <a:xfrm>
                <a:off x="612" y="2160"/>
                <a:ext cx="9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cxnSp>
          <p:nvCxnSpPr>
            <p:cNvPr id="174" name="173 Conector recto"/>
            <p:cNvCxnSpPr/>
            <p:nvPr/>
          </p:nvCxnSpPr>
          <p:spPr>
            <a:xfrm rot="16200000" flipV="1">
              <a:off x="2700" y="3402"/>
              <a:ext cx="328" cy="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79" name="178 Conector recto"/>
            <p:cNvCxnSpPr/>
            <p:nvPr/>
          </p:nvCxnSpPr>
          <p:spPr>
            <a:xfrm rot="10800000" flipV="1">
              <a:off x="2714" y="3564"/>
              <a:ext cx="281"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7422" name="Group 9"/>
            <p:cNvGrpSpPr>
              <a:grpSpLocks/>
            </p:cNvGrpSpPr>
            <p:nvPr/>
          </p:nvGrpSpPr>
          <p:grpSpPr bwMode="auto">
            <a:xfrm>
              <a:off x="480" y="1901"/>
              <a:ext cx="498" cy="590"/>
              <a:chOff x="612" y="799"/>
              <a:chExt cx="907" cy="1361"/>
            </a:xfrm>
          </p:grpSpPr>
          <p:sp>
            <p:nvSpPr>
              <p:cNvPr id="17567" name="Line 4"/>
              <p:cNvSpPr>
                <a:spLocks noChangeShapeType="1"/>
              </p:cNvSpPr>
              <p:nvPr/>
            </p:nvSpPr>
            <p:spPr bwMode="auto">
              <a:xfrm flipV="1">
                <a:off x="612" y="799"/>
                <a:ext cx="454"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68" name="Line 5"/>
              <p:cNvSpPr>
                <a:spLocks noChangeShapeType="1"/>
              </p:cNvSpPr>
              <p:nvPr/>
            </p:nvSpPr>
            <p:spPr bwMode="auto">
              <a:xfrm>
                <a:off x="1066" y="799"/>
                <a:ext cx="453"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69" name="Line 6"/>
              <p:cNvSpPr>
                <a:spLocks noChangeShapeType="1"/>
              </p:cNvSpPr>
              <p:nvPr/>
            </p:nvSpPr>
            <p:spPr bwMode="auto">
              <a:xfrm>
                <a:off x="612" y="1253"/>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70" name="Line 7"/>
              <p:cNvSpPr>
                <a:spLocks noChangeShapeType="1"/>
              </p:cNvSpPr>
              <p:nvPr/>
            </p:nvSpPr>
            <p:spPr bwMode="auto">
              <a:xfrm>
                <a:off x="1519" y="1253"/>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71" name="Line 8"/>
              <p:cNvSpPr>
                <a:spLocks noChangeShapeType="1"/>
              </p:cNvSpPr>
              <p:nvPr/>
            </p:nvSpPr>
            <p:spPr bwMode="auto">
              <a:xfrm>
                <a:off x="612" y="2160"/>
                <a:ext cx="9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grpSp>
          <p:nvGrpSpPr>
            <p:cNvPr id="17423" name="Group 89"/>
            <p:cNvGrpSpPr>
              <a:grpSpLocks/>
            </p:cNvGrpSpPr>
            <p:nvPr/>
          </p:nvGrpSpPr>
          <p:grpSpPr bwMode="auto">
            <a:xfrm>
              <a:off x="1061" y="2596"/>
              <a:ext cx="68" cy="45"/>
              <a:chOff x="1973" y="2296"/>
              <a:chExt cx="68" cy="45"/>
            </a:xfrm>
          </p:grpSpPr>
          <p:sp>
            <p:nvSpPr>
              <p:cNvPr id="17563" name="Line 90"/>
              <p:cNvSpPr>
                <a:spLocks noChangeShapeType="1"/>
              </p:cNvSpPr>
              <p:nvPr/>
            </p:nvSpPr>
            <p:spPr bwMode="auto">
              <a:xfrm>
                <a:off x="1973"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64" name="Line 91"/>
              <p:cNvSpPr>
                <a:spLocks noChangeShapeType="1"/>
              </p:cNvSpPr>
              <p:nvPr/>
            </p:nvSpPr>
            <p:spPr bwMode="auto">
              <a:xfrm>
                <a:off x="2041"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65" name="Line 92"/>
              <p:cNvSpPr>
                <a:spLocks noChangeShapeType="1"/>
              </p:cNvSpPr>
              <p:nvPr/>
            </p:nvSpPr>
            <p:spPr bwMode="auto">
              <a:xfrm>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66" name="Line 93"/>
              <p:cNvSpPr>
                <a:spLocks noChangeShapeType="1"/>
              </p:cNvSpPr>
              <p:nvPr/>
            </p:nvSpPr>
            <p:spPr bwMode="auto">
              <a:xfrm flipV="1">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cxnSp>
          <p:nvCxnSpPr>
            <p:cNvPr id="270" name="269 Conector angular"/>
            <p:cNvCxnSpPr/>
            <p:nvPr/>
          </p:nvCxnSpPr>
          <p:spPr>
            <a:xfrm>
              <a:off x="885" y="2486"/>
              <a:ext cx="180" cy="135"/>
            </a:xfrm>
            <a:prstGeom prst="bentConnector3">
              <a:avLst>
                <a:gd name="adj1" fmla="val 0"/>
              </a:avLst>
            </a:prstGeom>
            <a:ln>
              <a:tailEnd type="triangle" w="sm" len="med"/>
            </a:ln>
          </p:spPr>
          <p:style>
            <a:lnRef idx="1">
              <a:schemeClr val="accent1"/>
            </a:lnRef>
            <a:fillRef idx="0">
              <a:schemeClr val="accent1"/>
            </a:fillRef>
            <a:effectRef idx="0">
              <a:schemeClr val="accent1"/>
            </a:effectRef>
            <a:fontRef idx="minor">
              <a:schemeClr val="tx1"/>
            </a:fontRef>
          </p:style>
        </p:cxnSp>
        <p:cxnSp>
          <p:nvCxnSpPr>
            <p:cNvPr id="281" name="280 Conector angular"/>
            <p:cNvCxnSpPr/>
            <p:nvPr/>
          </p:nvCxnSpPr>
          <p:spPr>
            <a:xfrm rot="16200000" flipH="1">
              <a:off x="1504" y="2250"/>
              <a:ext cx="225" cy="967"/>
            </a:xfrm>
            <a:prstGeom prst="bentConnector4">
              <a:avLst>
                <a:gd name="adj1" fmla="val -2666"/>
                <a:gd name="adj2" fmla="val 99948"/>
              </a:avLst>
            </a:prstGeom>
            <a:ln>
              <a:tailEnd type="triangle" w="sm" len="med"/>
            </a:ln>
          </p:spPr>
          <p:style>
            <a:lnRef idx="1">
              <a:schemeClr val="accent1"/>
            </a:lnRef>
            <a:fillRef idx="0">
              <a:schemeClr val="accent1"/>
            </a:fillRef>
            <a:effectRef idx="0">
              <a:schemeClr val="accent1"/>
            </a:effectRef>
            <a:fontRef idx="minor">
              <a:schemeClr val="tx1"/>
            </a:fontRef>
          </p:style>
        </p:cxnSp>
        <p:grpSp>
          <p:nvGrpSpPr>
            <p:cNvPr id="17426" name="Group 9"/>
            <p:cNvGrpSpPr>
              <a:grpSpLocks/>
            </p:cNvGrpSpPr>
            <p:nvPr/>
          </p:nvGrpSpPr>
          <p:grpSpPr bwMode="auto">
            <a:xfrm>
              <a:off x="1155" y="1901"/>
              <a:ext cx="498" cy="590"/>
              <a:chOff x="612" y="799"/>
              <a:chExt cx="907" cy="1361"/>
            </a:xfrm>
          </p:grpSpPr>
          <p:sp>
            <p:nvSpPr>
              <p:cNvPr id="17558" name="Line 4"/>
              <p:cNvSpPr>
                <a:spLocks noChangeShapeType="1"/>
              </p:cNvSpPr>
              <p:nvPr/>
            </p:nvSpPr>
            <p:spPr bwMode="auto">
              <a:xfrm flipV="1">
                <a:off x="612" y="799"/>
                <a:ext cx="454"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59" name="Line 5"/>
              <p:cNvSpPr>
                <a:spLocks noChangeShapeType="1"/>
              </p:cNvSpPr>
              <p:nvPr/>
            </p:nvSpPr>
            <p:spPr bwMode="auto">
              <a:xfrm>
                <a:off x="1066" y="799"/>
                <a:ext cx="453"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60" name="Line 6"/>
              <p:cNvSpPr>
                <a:spLocks noChangeShapeType="1"/>
              </p:cNvSpPr>
              <p:nvPr/>
            </p:nvSpPr>
            <p:spPr bwMode="auto">
              <a:xfrm>
                <a:off x="612" y="1253"/>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61" name="Line 7"/>
              <p:cNvSpPr>
                <a:spLocks noChangeShapeType="1"/>
              </p:cNvSpPr>
              <p:nvPr/>
            </p:nvSpPr>
            <p:spPr bwMode="auto">
              <a:xfrm>
                <a:off x="1519" y="1253"/>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62" name="Line 8"/>
              <p:cNvSpPr>
                <a:spLocks noChangeShapeType="1"/>
              </p:cNvSpPr>
              <p:nvPr/>
            </p:nvSpPr>
            <p:spPr bwMode="auto">
              <a:xfrm>
                <a:off x="612" y="2160"/>
                <a:ext cx="9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cxnSp>
          <p:nvCxnSpPr>
            <p:cNvPr id="333" name="332 Conector recto"/>
            <p:cNvCxnSpPr/>
            <p:nvPr/>
          </p:nvCxnSpPr>
          <p:spPr>
            <a:xfrm rot="5400000" flipH="1" flipV="1">
              <a:off x="1875" y="2621"/>
              <a:ext cx="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341 Conector recto de flecha"/>
            <p:cNvCxnSpPr/>
            <p:nvPr/>
          </p:nvCxnSpPr>
          <p:spPr>
            <a:xfrm rot="16200000" flipH="1" flipV="1">
              <a:off x="911" y="3498"/>
              <a:ext cx="132" cy="4"/>
            </a:xfrm>
            <a:prstGeom prst="straightConnector1">
              <a:avLst/>
            </a:prstGeom>
            <a:ln>
              <a:tailEnd type="triangle" w="sm" len="med"/>
            </a:ln>
          </p:spPr>
          <p:style>
            <a:lnRef idx="1">
              <a:schemeClr val="accent2"/>
            </a:lnRef>
            <a:fillRef idx="0">
              <a:schemeClr val="accent2"/>
            </a:fillRef>
            <a:effectRef idx="0">
              <a:schemeClr val="accent2"/>
            </a:effectRef>
            <a:fontRef idx="minor">
              <a:schemeClr val="tx1"/>
            </a:fontRef>
          </p:style>
        </p:cxnSp>
        <p:cxnSp>
          <p:nvCxnSpPr>
            <p:cNvPr id="348" name="347 Conector recto"/>
            <p:cNvCxnSpPr/>
            <p:nvPr/>
          </p:nvCxnSpPr>
          <p:spPr>
            <a:xfrm flipV="1">
              <a:off x="975" y="3566"/>
              <a:ext cx="1665"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7430" name="Group 9"/>
            <p:cNvGrpSpPr>
              <a:grpSpLocks/>
            </p:cNvGrpSpPr>
            <p:nvPr/>
          </p:nvGrpSpPr>
          <p:grpSpPr bwMode="auto">
            <a:xfrm>
              <a:off x="975" y="1181"/>
              <a:ext cx="498" cy="590"/>
              <a:chOff x="612" y="799"/>
              <a:chExt cx="907" cy="1361"/>
            </a:xfrm>
          </p:grpSpPr>
          <p:sp>
            <p:nvSpPr>
              <p:cNvPr id="17553" name="Line 4"/>
              <p:cNvSpPr>
                <a:spLocks noChangeShapeType="1"/>
              </p:cNvSpPr>
              <p:nvPr/>
            </p:nvSpPr>
            <p:spPr bwMode="auto">
              <a:xfrm flipV="1">
                <a:off x="612" y="799"/>
                <a:ext cx="454"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54" name="Line 5"/>
              <p:cNvSpPr>
                <a:spLocks noChangeShapeType="1"/>
              </p:cNvSpPr>
              <p:nvPr/>
            </p:nvSpPr>
            <p:spPr bwMode="auto">
              <a:xfrm>
                <a:off x="1066" y="799"/>
                <a:ext cx="453"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55" name="Line 6"/>
              <p:cNvSpPr>
                <a:spLocks noChangeShapeType="1"/>
              </p:cNvSpPr>
              <p:nvPr/>
            </p:nvSpPr>
            <p:spPr bwMode="auto">
              <a:xfrm>
                <a:off x="612" y="1253"/>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56" name="Line 7"/>
              <p:cNvSpPr>
                <a:spLocks noChangeShapeType="1"/>
              </p:cNvSpPr>
              <p:nvPr/>
            </p:nvSpPr>
            <p:spPr bwMode="auto">
              <a:xfrm>
                <a:off x="1519" y="1253"/>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57" name="Line 8"/>
              <p:cNvSpPr>
                <a:spLocks noChangeShapeType="1"/>
              </p:cNvSpPr>
              <p:nvPr/>
            </p:nvSpPr>
            <p:spPr bwMode="auto">
              <a:xfrm>
                <a:off x="612" y="2160"/>
                <a:ext cx="9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cxnSp>
          <p:nvCxnSpPr>
            <p:cNvPr id="366" name="365 Conector recto"/>
            <p:cNvCxnSpPr/>
            <p:nvPr/>
          </p:nvCxnSpPr>
          <p:spPr>
            <a:xfrm>
              <a:off x="1470" y="1676"/>
              <a:ext cx="135"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17432" name="Group 89"/>
            <p:cNvGrpSpPr>
              <a:grpSpLocks/>
            </p:cNvGrpSpPr>
            <p:nvPr/>
          </p:nvGrpSpPr>
          <p:grpSpPr bwMode="auto">
            <a:xfrm>
              <a:off x="1605" y="1655"/>
              <a:ext cx="68" cy="45"/>
              <a:chOff x="1973" y="2296"/>
              <a:chExt cx="68" cy="45"/>
            </a:xfrm>
          </p:grpSpPr>
          <p:sp>
            <p:nvSpPr>
              <p:cNvPr id="17549" name="Line 90"/>
              <p:cNvSpPr>
                <a:spLocks noChangeShapeType="1"/>
              </p:cNvSpPr>
              <p:nvPr/>
            </p:nvSpPr>
            <p:spPr bwMode="auto">
              <a:xfrm>
                <a:off x="1973"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50" name="Line 91"/>
              <p:cNvSpPr>
                <a:spLocks noChangeShapeType="1"/>
              </p:cNvSpPr>
              <p:nvPr/>
            </p:nvSpPr>
            <p:spPr bwMode="auto">
              <a:xfrm>
                <a:off x="2041"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51" name="Line 92"/>
              <p:cNvSpPr>
                <a:spLocks noChangeShapeType="1"/>
              </p:cNvSpPr>
              <p:nvPr/>
            </p:nvSpPr>
            <p:spPr bwMode="auto">
              <a:xfrm>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52" name="Line 93"/>
              <p:cNvSpPr>
                <a:spLocks noChangeShapeType="1"/>
              </p:cNvSpPr>
              <p:nvPr/>
            </p:nvSpPr>
            <p:spPr bwMode="auto">
              <a:xfrm flipV="1">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cxnSp>
          <p:nvCxnSpPr>
            <p:cNvPr id="377" name="376 Conector angular"/>
            <p:cNvCxnSpPr/>
            <p:nvPr/>
          </p:nvCxnSpPr>
          <p:spPr>
            <a:xfrm rot="16200000" flipH="1">
              <a:off x="1774" y="1581"/>
              <a:ext cx="135" cy="337"/>
            </a:xfrm>
            <a:prstGeom prst="bentConnector4">
              <a:avLst>
                <a:gd name="adj1" fmla="val 2"/>
                <a:gd name="adj2" fmla="val 100593"/>
              </a:avLst>
            </a:prstGeom>
            <a:ln>
              <a:tailEnd type="none" w="sm" len="med"/>
            </a:ln>
          </p:spPr>
          <p:style>
            <a:lnRef idx="1">
              <a:schemeClr val="accent1"/>
            </a:lnRef>
            <a:fillRef idx="0">
              <a:schemeClr val="accent1"/>
            </a:fillRef>
            <a:effectRef idx="0">
              <a:schemeClr val="accent1"/>
            </a:effectRef>
            <a:fontRef idx="minor">
              <a:schemeClr val="tx1"/>
            </a:fontRef>
          </p:style>
        </p:cxnSp>
        <p:cxnSp>
          <p:nvCxnSpPr>
            <p:cNvPr id="381" name="380 Conector recto de flecha"/>
            <p:cNvCxnSpPr/>
            <p:nvPr/>
          </p:nvCxnSpPr>
          <p:spPr>
            <a:xfrm rot="5400000">
              <a:off x="1402" y="3093"/>
              <a:ext cx="945" cy="1"/>
            </a:xfrm>
            <a:prstGeom prst="straightConnector1">
              <a:avLst/>
            </a:prstGeom>
            <a:ln w="19050">
              <a:solidFill>
                <a:schemeClr val="accent2">
                  <a:lumMod val="60000"/>
                  <a:lumOff val="40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390" name="389 Conector recto"/>
            <p:cNvCxnSpPr/>
            <p:nvPr/>
          </p:nvCxnSpPr>
          <p:spPr>
            <a:xfrm rot="5400000">
              <a:off x="1942" y="3138"/>
              <a:ext cx="225" cy="1"/>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436" name="Group 165"/>
            <p:cNvGrpSpPr>
              <a:grpSpLocks/>
            </p:cNvGrpSpPr>
            <p:nvPr/>
          </p:nvGrpSpPr>
          <p:grpSpPr bwMode="auto">
            <a:xfrm rot="-5400000">
              <a:off x="2023" y="3262"/>
              <a:ext cx="68" cy="45"/>
              <a:chOff x="1973" y="2296"/>
              <a:chExt cx="68" cy="45"/>
            </a:xfrm>
          </p:grpSpPr>
          <p:sp>
            <p:nvSpPr>
              <p:cNvPr id="17545" name="Line 166"/>
              <p:cNvSpPr>
                <a:spLocks noChangeShapeType="1"/>
              </p:cNvSpPr>
              <p:nvPr/>
            </p:nvSpPr>
            <p:spPr bwMode="auto">
              <a:xfrm>
                <a:off x="1973"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46" name="Line 167"/>
              <p:cNvSpPr>
                <a:spLocks noChangeShapeType="1"/>
              </p:cNvSpPr>
              <p:nvPr/>
            </p:nvSpPr>
            <p:spPr bwMode="auto">
              <a:xfrm>
                <a:off x="2041"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47" name="Line 168"/>
              <p:cNvSpPr>
                <a:spLocks noChangeShapeType="1"/>
              </p:cNvSpPr>
              <p:nvPr/>
            </p:nvSpPr>
            <p:spPr bwMode="auto">
              <a:xfrm>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48" name="Line 169"/>
              <p:cNvSpPr>
                <a:spLocks noChangeShapeType="1"/>
              </p:cNvSpPr>
              <p:nvPr/>
            </p:nvSpPr>
            <p:spPr bwMode="auto">
              <a:xfrm flipV="1">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grpSp>
          <p:nvGrpSpPr>
            <p:cNvPr id="17437" name="Group 104"/>
            <p:cNvGrpSpPr>
              <a:grpSpLocks/>
            </p:cNvGrpSpPr>
            <p:nvPr/>
          </p:nvGrpSpPr>
          <p:grpSpPr bwMode="auto">
            <a:xfrm>
              <a:off x="2640" y="2891"/>
              <a:ext cx="91" cy="91"/>
              <a:chOff x="4513" y="2931"/>
              <a:chExt cx="182" cy="272"/>
            </a:xfrm>
          </p:grpSpPr>
          <p:sp>
            <p:nvSpPr>
              <p:cNvPr id="17543" name="Oval 105"/>
              <p:cNvSpPr>
                <a:spLocks noChangeArrowheads="1"/>
              </p:cNvSpPr>
              <p:nvPr/>
            </p:nvSpPr>
            <p:spPr bwMode="auto">
              <a:xfrm>
                <a:off x="4513" y="2931"/>
                <a:ext cx="181"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smtClean="0">
                  <a:solidFill>
                    <a:srgbClr val="000000"/>
                  </a:solidFill>
                  <a:latin typeface="Calibri" pitchFamily="34" charset="0"/>
                  <a:cs typeface="Arial" charset="0"/>
                </a:endParaRPr>
              </a:p>
            </p:txBody>
          </p:sp>
          <p:sp>
            <p:nvSpPr>
              <p:cNvPr id="17544" name="AutoShape 106"/>
              <p:cNvSpPr>
                <a:spLocks noChangeArrowheads="1"/>
              </p:cNvSpPr>
              <p:nvPr/>
            </p:nvSpPr>
            <p:spPr bwMode="auto">
              <a:xfrm rot="10800000">
                <a:off x="4513" y="3113"/>
                <a:ext cx="182" cy="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60 h 21600"/>
                  <a:gd name="T14" fmla="*/ 17090 w 21600"/>
                  <a:gd name="T15" fmla="*/ 1704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endParaRPr lang="es-MX" sz="900" b="1" smtClean="0">
                  <a:solidFill>
                    <a:srgbClr val="000000"/>
                  </a:solidFill>
                  <a:latin typeface="Tahoma" pitchFamily="34" charset="0"/>
                </a:endParaRPr>
              </a:p>
            </p:txBody>
          </p:sp>
        </p:grpSp>
        <p:cxnSp>
          <p:nvCxnSpPr>
            <p:cNvPr id="405" name="404 Conector recto"/>
            <p:cNvCxnSpPr/>
            <p:nvPr/>
          </p:nvCxnSpPr>
          <p:spPr>
            <a:xfrm rot="5400000" flipH="1" flipV="1">
              <a:off x="3024" y="2553"/>
              <a:ext cx="1" cy="674"/>
            </a:xfrm>
            <a:prstGeom prst="line">
              <a:avLst/>
            </a:prstGeom>
            <a:ln>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08" name="407 Conector recto"/>
            <p:cNvCxnSpPr/>
            <p:nvPr/>
          </p:nvCxnSpPr>
          <p:spPr>
            <a:xfrm>
              <a:off x="2555" y="2937"/>
              <a:ext cx="98" cy="6"/>
            </a:xfrm>
            <a:prstGeom prst="line">
              <a:avLst/>
            </a:prstGeom>
          </p:spPr>
          <p:style>
            <a:lnRef idx="1">
              <a:schemeClr val="accent2"/>
            </a:lnRef>
            <a:fillRef idx="0">
              <a:schemeClr val="accent2"/>
            </a:fillRef>
            <a:effectRef idx="0">
              <a:schemeClr val="accent2"/>
            </a:effectRef>
            <a:fontRef idx="minor">
              <a:schemeClr val="tx1"/>
            </a:fontRef>
          </p:style>
        </p:cxnSp>
        <p:grpSp>
          <p:nvGrpSpPr>
            <p:cNvPr id="17440" name="Group 165"/>
            <p:cNvGrpSpPr>
              <a:grpSpLocks/>
            </p:cNvGrpSpPr>
            <p:nvPr/>
          </p:nvGrpSpPr>
          <p:grpSpPr bwMode="auto">
            <a:xfrm rot="-5400000">
              <a:off x="2830" y="3182"/>
              <a:ext cx="68" cy="45"/>
              <a:chOff x="1973" y="2296"/>
              <a:chExt cx="68" cy="45"/>
            </a:xfrm>
          </p:grpSpPr>
          <p:sp>
            <p:nvSpPr>
              <p:cNvPr id="17539" name="Line 166"/>
              <p:cNvSpPr>
                <a:spLocks noChangeShapeType="1"/>
              </p:cNvSpPr>
              <p:nvPr/>
            </p:nvSpPr>
            <p:spPr bwMode="auto">
              <a:xfrm>
                <a:off x="1973"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40" name="Line 167"/>
              <p:cNvSpPr>
                <a:spLocks noChangeShapeType="1"/>
              </p:cNvSpPr>
              <p:nvPr/>
            </p:nvSpPr>
            <p:spPr bwMode="auto">
              <a:xfrm>
                <a:off x="2041"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41" name="Line 168"/>
              <p:cNvSpPr>
                <a:spLocks noChangeShapeType="1"/>
              </p:cNvSpPr>
              <p:nvPr/>
            </p:nvSpPr>
            <p:spPr bwMode="auto">
              <a:xfrm>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42" name="Line 169"/>
              <p:cNvSpPr>
                <a:spLocks noChangeShapeType="1"/>
              </p:cNvSpPr>
              <p:nvPr/>
            </p:nvSpPr>
            <p:spPr bwMode="auto">
              <a:xfrm flipV="1">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cxnSp>
          <p:nvCxnSpPr>
            <p:cNvPr id="417" name="416 Conector recto"/>
            <p:cNvCxnSpPr/>
            <p:nvPr/>
          </p:nvCxnSpPr>
          <p:spPr>
            <a:xfrm flipH="1" flipV="1">
              <a:off x="2865" y="2896"/>
              <a:ext cx="0" cy="27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25" name="424 Conector recto"/>
            <p:cNvCxnSpPr/>
            <p:nvPr/>
          </p:nvCxnSpPr>
          <p:spPr>
            <a:xfrm>
              <a:off x="3450" y="2891"/>
              <a:ext cx="1035" cy="0"/>
            </a:xfrm>
            <a:prstGeom prst="line">
              <a:avLst/>
            </a:prstGeom>
            <a:ln>
              <a:solidFill>
                <a:schemeClr val="tx2">
                  <a:lumMod val="60000"/>
                  <a:lumOff val="40000"/>
                </a:schemeClr>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428" name="427 Conector recto"/>
            <p:cNvCxnSpPr/>
            <p:nvPr/>
          </p:nvCxnSpPr>
          <p:spPr>
            <a:xfrm>
              <a:off x="3495" y="3341"/>
              <a:ext cx="9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7444" name="Group 89"/>
            <p:cNvGrpSpPr>
              <a:grpSpLocks/>
            </p:cNvGrpSpPr>
            <p:nvPr/>
          </p:nvGrpSpPr>
          <p:grpSpPr bwMode="auto">
            <a:xfrm>
              <a:off x="3585" y="3315"/>
              <a:ext cx="68" cy="45"/>
              <a:chOff x="1973" y="2296"/>
              <a:chExt cx="68" cy="45"/>
            </a:xfrm>
          </p:grpSpPr>
          <p:sp>
            <p:nvSpPr>
              <p:cNvPr id="17535" name="Line 90"/>
              <p:cNvSpPr>
                <a:spLocks noChangeShapeType="1"/>
              </p:cNvSpPr>
              <p:nvPr/>
            </p:nvSpPr>
            <p:spPr bwMode="auto">
              <a:xfrm>
                <a:off x="1973"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36" name="Line 91"/>
              <p:cNvSpPr>
                <a:spLocks noChangeShapeType="1"/>
              </p:cNvSpPr>
              <p:nvPr/>
            </p:nvSpPr>
            <p:spPr bwMode="auto">
              <a:xfrm>
                <a:off x="2041"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37" name="Line 92"/>
              <p:cNvSpPr>
                <a:spLocks noChangeShapeType="1"/>
              </p:cNvSpPr>
              <p:nvPr/>
            </p:nvSpPr>
            <p:spPr bwMode="auto">
              <a:xfrm>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38" name="Line 93"/>
              <p:cNvSpPr>
                <a:spLocks noChangeShapeType="1"/>
              </p:cNvSpPr>
              <p:nvPr/>
            </p:nvSpPr>
            <p:spPr bwMode="auto">
              <a:xfrm flipV="1">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grpSp>
          <p:nvGrpSpPr>
            <p:cNvPr id="17445" name="Group 104"/>
            <p:cNvGrpSpPr>
              <a:grpSpLocks/>
            </p:cNvGrpSpPr>
            <p:nvPr/>
          </p:nvGrpSpPr>
          <p:grpSpPr bwMode="auto">
            <a:xfrm>
              <a:off x="4215" y="3296"/>
              <a:ext cx="91" cy="91"/>
              <a:chOff x="4513" y="2931"/>
              <a:chExt cx="182" cy="272"/>
            </a:xfrm>
          </p:grpSpPr>
          <p:sp>
            <p:nvSpPr>
              <p:cNvPr id="17533" name="Oval 105"/>
              <p:cNvSpPr>
                <a:spLocks noChangeArrowheads="1"/>
              </p:cNvSpPr>
              <p:nvPr/>
            </p:nvSpPr>
            <p:spPr bwMode="auto">
              <a:xfrm>
                <a:off x="4513" y="2931"/>
                <a:ext cx="181"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smtClean="0">
                  <a:solidFill>
                    <a:srgbClr val="000000"/>
                  </a:solidFill>
                  <a:latin typeface="Calibri" pitchFamily="34" charset="0"/>
                  <a:cs typeface="Arial" charset="0"/>
                </a:endParaRPr>
              </a:p>
            </p:txBody>
          </p:sp>
          <p:sp>
            <p:nvSpPr>
              <p:cNvPr id="17534" name="AutoShape 106"/>
              <p:cNvSpPr>
                <a:spLocks noChangeArrowheads="1"/>
              </p:cNvSpPr>
              <p:nvPr/>
            </p:nvSpPr>
            <p:spPr bwMode="auto">
              <a:xfrm rot="10800000">
                <a:off x="4513" y="3113"/>
                <a:ext cx="182" cy="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60 h 21600"/>
                  <a:gd name="T14" fmla="*/ 17090 w 21600"/>
                  <a:gd name="T15" fmla="*/ 1704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endParaRPr lang="es-MX" sz="900" b="1" smtClean="0">
                  <a:solidFill>
                    <a:srgbClr val="000000"/>
                  </a:solidFill>
                  <a:latin typeface="Tahoma" pitchFamily="34" charset="0"/>
                </a:endParaRPr>
              </a:p>
            </p:txBody>
          </p:sp>
        </p:grpSp>
        <p:cxnSp>
          <p:nvCxnSpPr>
            <p:cNvPr id="472" name="471 Conector recto"/>
            <p:cNvCxnSpPr/>
            <p:nvPr/>
          </p:nvCxnSpPr>
          <p:spPr>
            <a:xfrm rot="5400000">
              <a:off x="1650" y="2260"/>
              <a:ext cx="720" cy="1"/>
            </a:xfrm>
            <a:prstGeom prst="line">
              <a:avLst/>
            </a:prstGeom>
            <a:ln>
              <a:tailEnd type="triangle" w="sm" len="med"/>
            </a:ln>
          </p:spPr>
          <p:style>
            <a:lnRef idx="1">
              <a:schemeClr val="accent1"/>
            </a:lnRef>
            <a:fillRef idx="0">
              <a:schemeClr val="accent1"/>
            </a:fillRef>
            <a:effectRef idx="0">
              <a:schemeClr val="accent1"/>
            </a:effectRef>
            <a:fontRef idx="minor">
              <a:schemeClr val="tx1"/>
            </a:fontRef>
          </p:style>
        </p:cxnSp>
        <p:cxnSp>
          <p:nvCxnSpPr>
            <p:cNvPr id="496" name="495 Conector recto"/>
            <p:cNvCxnSpPr/>
            <p:nvPr/>
          </p:nvCxnSpPr>
          <p:spPr>
            <a:xfrm rot="5400000">
              <a:off x="952" y="2013"/>
              <a:ext cx="315" cy="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98" name="497 Conector recto"/>
            <p:cNvCxnSpPr/>
            <p:nvPr/>
          </p:nvCxnSpPr>
          <p:spPr>
            <a:xfrm rot="10800000">
              <a:off x="975" y="2171"/>
              <a:ext cx="135" cy="1"/>
            </a:xfrm>
            <a:prstGeom prst="line">
              <a:avLst/>
            </a:prstGeom>
            <a:ln>
              <a:tailEnd type="triangle" w="sm" len="med"/>
            </a:ln>
          </p:spPr>
          <p:style>
            <a:lnRef idx="1">
              <a:schemeClr val="accent2"/>
            </a:lnRef>
            <a:fillRef idx="0">
              <a:schemeClr val="accent2"/>
            </a:fillRef>
            <a:effectRef idx="0">
              <a:schemeClr val="accent2"/>
            </a:effectRef>
            <a:fontRef idx="minor">
              <a:schemeClr val="tx1"/>
            </a:fontRef>
          </p:style>
        </p:cxnSp>
        <p:cxnSp>
          <p:nvCxnSpPr>
            <p:cNvPr id="508" name="507 Conector recto"/>
            <p:cNvCxnSpPr/>
            <p:nvPr/>
          </p:nvCxnSpPr>
          <p:spPr>
            <a:xfrm rot="5400000" flipH="1" flipV="1">
              <a:off x="3450" y="3251"/>
              <a:ext cx="180" cy="1"/>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17450" name="Group 165"/>
            <p:cNvGrpSpPr>
              <a:grpSpLocks/>
            </p:cNvGrpSpPr>
            <p:nvPr/>
          </p:nvGrpSpPr>
          <p:grpSpPr bwMode="auto">
            <a:xfrm rot="-5400000">
              <a:off x="1741" y="2489"/>
              <a:ext cx="68" cy="45"/>
              <a:chOff x="1973" y="2296"/>
              <a:chExt cx="68" cy="45"/>
            </a:xfrm>
          </p:grpSpPr>
          <p:sp>
            <p:nvSpPr>
              <p:cNvPr id="17529" name="Line 166"/>
              <p:cNvSpPr>
                <a:spLocks noChangeShapeType="1"/>
              </p:cNvSpPr>
              <p:nvPr/>
            </p:nvSpPr>
            <p:spPr bwMode="auto">
              <a:xfrm>
                <a:off x="1973"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30" name="Line 167"/>
              <p:cNvSpPr>
                <a:spLocks noChangeShapeType="1"/>
              </p:cNvSpPr>
              <p:nvPr/>
            </p:nvSpPr>
            <p:spPr bwMode="auto">
              <a:xfrm>
                <a:off x="2041"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31" name="Line 168"/>
              <p:cNvSpPr>
                <a:spLocks noChangeShapeType="1"/>
              </p:cNvSpPr>
              <p:nvPr/>
            </p:nvSpPr>
            <p:spPr bwMode="auto">
              <a:xfrm>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32" name="Line 169"/>
              <p:cNvSpPr>
                <a:spLocks noChangeShapeType="1"/>
              </p:cNvSpPr>
              <p:nvPr/>
            </p:nvSpPr>
            <p:spPr bwMode="auto">
              <a:xfrm flipV="1">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grpSp>
          <p:nvGrpSpPr>
            <p:cNvPr id="17451" name="Group 165"/>
            <p:cNvGrpSpPr>
              <a:grpSpLocks/>
            </p:cNvGrpSpPr>
            <p:nvPr/>
          </p:nvGrpSpPr>
          <p:grpSpPr bwMode="auto">
            <a:xfrm rot="-5400000">
              <a:off x="3503" y="3096"/>
              <a:ext cx="68" cy="45"/>
              <a:chOff x="1973" y="2296"/>
              <a:chExt cx="68" cy="45"/>
            </a:xfrm>
          </p:grpSpPr>
          <p:sp>
            <p:nvSpPr>
              <p:cNvPr id="17525" name="Line 166"/>
              <p:cNvSpPr>
                <a:spLocks noChangeShapeType="1"/>
              </p:cNvSpPr>
              <p:nvPr/>
            </p:nvSpPr>
            <p:spPr bwMode="auto">
              <a:xfrm>
                <a:off x="1973"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26" name="Line 167"/>
              <p:cNvSpPr>
                <a:spLocks noChangeShapeType="1"/>
              </p:cNvSpPr>
              <p:nvPr/>
            </p:nvSpPr>
            <p:spPr bwMode="auto">
              <a:xfrm>
                <a:off x="2041"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27" name="Line 168"/>
              <p:cNvSpPr>
                <a:spLocks noChangeShapeType="1"/>
              </p:cNvSpPr>
              <p:nvPr/>
            </p:nvSpPr>
            <p:spPr bwMode="auto">
              <a:xfrm>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28" name="Line 169"/>
              <p:cNvSpPr>
                <a:spLocks noChangeShapeType="1"/>
              </p:cNvSpPr>
              <p:nvPr/>
            </p:nvSpPr>
            <p:spPr bwMode="auto">
              <a:xfrm flipV="1">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cxnSp>
          <p:nvCxnSpPr>
            <p:cNvPr id="522" name="521 Conector recto"/>
            <p:cNvCxnSpPr/>
            <p:nvPr/>
          </p:nvCxnSpPr>
          <p:spPr>
            <a:xfrm rot="16200000" flipV="1">
              <a:off x="3473" y="3008"/>
              <a:ext cx="132" cy="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28" name="527 Conector recto"/>
            <p:cNvCxnSpPr/>
            <p:nvPr/>
          </p:nvCxnSpPr>
          <p:spPr>
            <a:xfrm>
              <a:off x="3652" y="3341"/>
              <a:ext cx="90" cy="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31" name="530 Conector recto"/>
            <p:cNvCxnSpPr/>
            <p:nvPr/>
          </p:nvCxnSpPr>
          <p:spPr>
            <a:xfrm rot="5400000">
              <a:off x="3697" y="3387"/>
              <a:ext cx="90" cy="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38" name="537 Conector recto"/>
            <p:cNvCxnSpPr/>
            <p:nvPr/>
          </p:nvCxnSpPr>
          <p:spPr>
            <a:xfrm rot="16200000" flipH="1">
              <a:off x="4110" y="3131"/>
              <a:ext cx="39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46" name="545 Conector recto"/>
            <p:cNvCxnSpPr>
              <a:endCxn id="17533" idx="3"/>
            </p:cNvCxnSpPr>
            <p:nvPr/>
          </p:nvCxnSpPr>
          <p:spPr>
            <a:xfrm>
              <a:off x="3990" y="3341"/>
              <a:ext cx="238" cy="7"/>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49" name="548 Conector recto"/>
            <p:cNvCxnSpPr/>
            <p:nvPr/>
          </p:nvCxnSpPr>
          <p:spPr>
            <a:xfrm rot="5400000">
              <a:off x="3945" y="3387"/>
              <a:ext cx="90" cy="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51" name="550 Conector recto"/>
            <p:cNvCxnSpPr/>
            <p:nvPr/>
          </p:nvCxnSpPr>
          <p:spPr>
            <a:xfrm rot="5400000">
              <a:off x="3585" y="3432"/>
              <a:ext cx="90" cy="1"/>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3" name="552 Conector recto"/>
            <p:cNvCxnSpPr/>
            <p:nvPr/>
          </p:nvCxnSpPr>
          <p:spPr>
            <a:xfrm>
              <a:off x="3630" y="3476"/>
              <a:ext cx="450" cy="1"/>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6" name="555 Conector recto"/>
            <p:cNvCxnSpPr/>
            <p:nvPr/>
          </p:nvCxnSpPr>
          <p:spPr>
            <a:xfrm rot="5400000">
              <a:off x="4035" y="3432"/>
              <a:ext cx="90" cy="1"/>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7461" name="Group 104"/>
            <p:cNvGrpSpPr>
              <a:grpSpLocks/>
            </p:cNvGrpSpPr>
            <p:nvPr/>
          </p:nvGrpSpPr>
          <p:grpSpPr bwMode="auto">
            <a:xfrm>
              <a:off x="4215" y="3566"/>
              <a:ext cx="91" cy="91"/>
              <a:chOff x="4513" y="2931"/>
              <a:chExt cx="182" cy="272"/>
            </a:xfrm>
          </p:grpSpPr>
          <p:sp>
            <p:nvSpPr>
              <p:cNvPr id="17523" name="Oval 105"/>
              <p:cNvSpPr>
                <a:spLocks noChangeArrowheads="1"/>
              </p:cNvSpPr>
              <p:nvPr/>
            </p:nvSpPr>
            <p:spPr bwMode="auto">
              <a:xfrm>
                <a:off x="4513" y="2931"/>
                <a:ext cx="181"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smtClean="0">
                  <a:solidFill>
                    <a:srgbClr val="000000"/>
                  </a:solidFill>
                  <a:latin typeface="Calibri" pitchFamily="34" charset="0"/>
                  <a:cs typeface="Arial" charset="0"/>
                </a:endParaRPr>
              </a:p>
            </p:txBody>
          </p:sp>
          <p:sp>
            <p:nvSpPr>
              <p:cNvPr id="17524" name="AutoShape 106"/>
              <p:cNvSpPr>
                <a:spLocks noChangeArrowheads="1"/>
              </p:cNvSpPr>
              <p:nvPr/>
            </p:nvSpPr>
            <p:spPr bwMode="auto">
              <a:xfrm rot="10800000">
                <a:off x="4513" y="3113"/>
                <a:ext cx="182" cy="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60 h 21600"/>
                  <a:gd name="T14" fmla="*/ 17090 w 21600"/>
                  <a:gd name="T15" fmla="*/ 1704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endParaRPr lang="es-MX" sz="900" b="1" smtClean="0">
                  <a:solidFill>
                    <a:srgbClr val="000000"/>
                  </a:solidFill>
                  <a:latin typeface="Tahoma" pitchFamily="34" charset="0"/>
                </a:endParaRPr>
              </a:p>
            </p:txBody>
          </p:sp>
        </p:grpSp>
        <p:cxnSp>
          <p:nvCxnSpPr>
            <p:cNvPr id="567" name="566 Conector recto"/>
            <p:cNvCxnSpPr/>
            <p:nvPr/>
          </p:nvCxnSpPr>
          <p:spPr>
            <a:xfrm rot="5400000" flipH="1" flipV="1">
              <a:off x="4440" y="3386"/>
              <a:ext cx="1" cy="35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7463" name="Group 104"/>
            <p:cNvGrpSpPr>
              <a:grpSpLocks/>
            </p:cNvGrpSpPr>
            <p:nvPr/>
          </p:nvGrpSpPr>
          <p:grpSpPr bwMode="auto">
            <a:xfrm>
              <a:off x="4215" y="3791"/>
              <a:ext cx="91" cy="91"/>
              <a:chOff x="4513" y="2931"/>
              <a:chExt cx="182" cy="272"/>
            </a:xfrm>
          </p:grpSpPr>
          <p:sp>
            <p:nvSpPr>
              <p:cNvPr id="17521" name="Oval 105"/>
              <p:cNvSpPr>
                <a:spLocks noChangeArrowheads="1"/>
              </p:cNvSpPr>
              <p:nvPr/>
            </p:nvSpPr>
            <p:spPr bwMode="auto">
              <a:xfrm>
                <a:off x="4513" y="2931"/>
                <a:ext cx="181"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smtClean="0">
                  <a:solidFill>
                    <a:srgbClr val="000000"/>
                  </a:solidFill>
                  <a:latin typeface="Calibri" pitchFamily="34" charset="0"/>
                  <a:cs typeface="Arial" charset="0"/>
                </a:endParaRPr>
              </a:p>
            </p:txBody>
          </p:sp>
          <p:sp>
            <p:nvSpPr>
              <p:cNvPr id="17522" name="AutoShape 106"/>
              <p:cNvSpPr>
                <a:spLocks noChangeArrowheads="1"/>
              </p:cNvSpPr>
              <p:nvPr/>
            </p:nvSpPr>
            <p:spPr bwMode="auto">
              <a:xfrm rot="10800000">
                <a:off x="4513" y="3113"/>
                <a:ext cx="182" cy="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60 h 21600"/>
                  <a:gd name="T14" fmla="*/ 17090 w 21600"/>
                  <a:gd name="T15" fmla="*/ 1704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endParaRPr lang="es-MX" sz="900" b="1" smtClean="0">
                  <a:solidFill>
                    <a:srgbClr val="000000"/>
                  </a:solidFill>
                  <a:latin typeface="Tahoma" pitchFamily="34" charset="0"/>
                </a:endParaRPr>
              </a:p>
            </p:txBody>
          </p:sp>
        </p:grpSp>
        <p:cxnSp>
          <p:nvCxnSpPr>
            <p:cNvPr id="574" name="573 Conector recto"/>
            <p:cNvCxnSpPr/>
            <p:nvPr/>
          </p:nvCxnSpPr>
          <p:spPr>
            <a:xfrm rot="5400000" flipH="1" flipV="1">
              <a:off x="4440" y="3611"/>
              <a:ext cx="1" cy="359"/>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7465" name="Group 104"/>
            <p:cNvGrpSpPr>
              <a:grpSpLocks/>
            </p:cNvGrpSpPr>
            <p:nvPr/>
          </p:nvGrpSpPr>
          <p:grpSpPr bwMode="auto">
            <a:xfrm>
              <a:off x="3720" y="3701"/>
              <a:ext cx="91" cy="91"/>
              <a:chOff x="4513" y="2931"/>
              <a:chExt cx="182" cy="272"/>
            </a:xfrm>
          </p:grpSpPr>
          <p:sp>
            <p:nvSpPr>
              <p:cNvPr id="17519" name="Oval 105"/>
              <p:cNvSpPr>
                <a:spLocks noChangeArrowheads="1"/>
              </p:cNvSpPr>
              <p:nvPr/>
            </p:nvSpPr>
            <p:spPr bwMode="auto">
              <a:xfrm>
                <a:off x="4513" y="2931"/>
                <a:ext cx="181"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smtClean="0">
                  <a:solidFill>
                    <a:srgbClr val="000000"/>
                  </a:solidFill>
                  <a:latin typeface="Calibri" pitchFamily="34" charset="0"/>
                  <a:cs typeface="Arial" charset="0"/>
                </a:endParaRPr>
              </a:p>
            </p:txBody>
          </p:sp>
          <p:sp>
            <p:nvSpPr>
              <p:cNvPr id="17520" name="AutoShape 106"/>
              <p:cNvSpPr>
                <a:spLocks noChangeArrowheads="1"/>
              </p:cNvSpPr>
              <p:nvPr/>
            </p:nvSpPr>
            <p:spPr bwMode="auto">
              <a:xfrm rot="10800000">
                <a:off x="4513" y="3113"/>
                <a:ext cx="182" cy="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60 h 21600"/>
                  <a:gd name="T14" fmla="*/ 17090 w 21600"/>
                  <a:gd name="T15" fmla="*/ 1704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endParaRPr lang="es-MX" sz="900" b="1" smtClean="0">
                  <a:solidFill>
                    <a:srgbClr val="000000"/>
                  </a:solidFill>
                  <a:latin typeface="Tahoma" pitchFamily="34" charset="0"/>
                </a:endParaRPr>
              </a:p>
            </p:txBody>
          </p:sp>
        </p:grpSp>
        <p:cxnSp>
          <p:nvCxnSpPr>
            <p:cNvPr id="578" name="577 Conector recto"/>
            <p:cNvCxnSpPr/>
            <p:nvPr/>
          </p:nvCxnSpPr>
          <p:spPr>
            <a:xfrm rot="5400000" flipH="1" flipV="1">
              <a:off x="3945" y="3521"/>
              <a:ext cx="1" cy="35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81" name="580 Conector recto"/>
            <p:cNvCxnSpPr/>
            <p:nvPr/>
          </p:nvCxnSpPr>
          <p:spPr>
            <a:xfrm>
              <a:off x="4125" y="3611"/>
              <a:ext cx="111" cy="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82" name="581 Conector recto"/>
            <p:cNvCxnSpPr/>
            <p:nvPr/>
          </p:nvCxnSpPr>
          <p:spPr>
            <a:xfrm>
              <a:off x="4125" y="3836"/>
              <a:ext cx="111" cy="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84" name="583 Conector recto"/>
            <p:cNvCxnSpPr/>
            <p:nvPr/>
          </p:nvCxnSpPr>
          <p:spPr>
            <a:xfrm rot="5400000">
              <a:off x="4012" y="3723"/>
              <a:ext cx="225" cy="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88" name="587 Conector recto"/>
            <p:cNvCxnSpPr/>
            <p:nvPr/>
          </p:nvCxnSpPr>
          <p:spPr>
            <a:xfrm rot="5400000">
              <a:off x="4507" y="3678"/>
              <a:ext cx="225" cy="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90" name="589 Conector recto de flecha"/>
            <p:cNvCxnSpPr/>
            <p:nvPr/>
          </p:nvCxnSpPr>
          <p:spPr>
            <a:xfrm>
              <a:off x="4620" y="3701"/>
              <a:ext cx="360" cy="1"/>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592" name="591 Forma"/>
            <p:cNvCxnSpPr/>
            <p:nvPr/>
          </p:nvCxnSpPr>
          <p:spPr>
            <a:xfrm rot="16200000" flipH="1">
              <a:off x="3551" y="3563"/>
              <a:ext cx="115" cy="222"/>
            </a:xfrm>
            <a:prstGeom prst="bentConnector4">
              <a:avLst>
                <a:gd name="adj1" fmla="val -57168"/>
                <a:gd name="adj2" fmla="val 60811"/>
              </a:avLst>
            </a:prstGeom>
            <a:ln/>
          </p:spPr>
          <p:style>
            <a:lnRef idx="1">
              <a:schemeClr val="accent2"/>
            </a:lnRef>
            <a:fillRef idx="0">
              <a:schemeClr val="accent2"/>
            </a:fillRef>
            <a:effectRef idx="0">
              <a:schemeClr val="accent2"/>
            </a:effectRef>
            <a:fontRef idx="minor">
              <a:schemeClr val="tx1"/>
            </a:fontRef>
          </p:style>
        </p:cxnSp>
        <p:sp>
          <p:nvSpPr>
            <p:cNvPr id="17473" name="Text Box 132"/>
            <p:cNvSpPr txBox="1">
              <a:spLocks noChangeArrowheads="1"/>
            </p:cNvSpPr>
            <p:nvPr/>
          </p:nvSpPr>
          <p:spPr bwMode="auto">
            <a:xfrm>
              <a:off x="4485" y="2801"/>
              <a:ext cx="5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eaLnBrk="1" hangingPunct="1"/>
              <a:r>
                <a:rPr lang="es-ES" sz="1000" b="0" smtClean="0">
                  <a:solidFill>
                    <a:srgbClr val="000000"/>
                  </a:solidFill>
                  <a:latin typeface="Calibri" pitchFamily="34" charset="0"/>
                  <a:cs typeface="Arial" charset="0"/>
                </a:rPr>
                <a:t>SACHA SUR</a:t>
              </a:r>
            </a:p>
          </p:txBody>
        </p:sp>
        <p:sp>
          <p:nvSpPr>
            <p:cNvPr id="597" name="Text Box 132"/>
            <p:cNvSpPr txBox="1">
              <a:spLocks noChangeArrowheads="1"/>
            </p:cNvSpPr>
            <p:nvPr/>
          </p:nvSpPr>
          <p:spPr bwMode="auto">
            <a:xfrm>
              <a:off x="552" y="3206"/>
              <a:ext cx="557" cy="15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z="1050" dirty="0">
                  <a:solidFill>
                    <a:srgbClr val="000000"/>
                  </a:solidFill>
                  <a:latin typeface="Arial" pitchFamily="34" charset="0"/>
                  <a:cs typeface="Arial" pitchFamily="34" charset="0"/>
                </a:rPr>
                <a:t>SP-03/04/05</a:t>
              </a:r>
            </a:p>
          </p:txBody>
        </p:sp>
        <p:sp>
          <p:nvSpPr>
            <p:cNvPr id="598" name="Text Box 132"/>
            <p:cNvSpPr txBox="1">
              <a:spLocks noChangeArrowheads="1"/>
            </p:cNvSpPr>
            <p:nvPr/>
          </p:nvSpPr>
          <p:spPr bwMode="auto">
            <a:xfrm>
              <a:off x="1225" y="2171"/>
              <a:ext cx="333" cy="15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z="1050" dirty="0">
                  <a:solidFill>
                    <a:srgbClr val="000000"/>
                  </a:solidFill>
                  <a:latin typeface="Arial" pitchFamily="34" charset="0"/>
                  <a:cs typeface="Arial" pitchFamily="34" charset="0"/>
                </a:rPr>
                <a:t>TS-01</a:t>
              </a:r>
            </a:p>
          </p:txBody>
        </p:sp>
        <p:sp>
          <p:nvSpPr>
            <p:cNvPr id="599" name="Text Box 132"/>
            <p:cNvSpPr txBox="1">
              <a:spLocks noChangeArrowheads="1"/>
            </p:cNvSpPr>
            <p:nvPr/>
          </p:nvSpPr>
          <p:spPr bwMode="auto">
            <a:xfrm>
              <a:off x="520" y="2180"/>
              <a:ext cx="356" cy="15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z="1050" dirty="0">
                  <a:solidFill>
                    <a:srgbClr val="000000"/>
                  </a:solidFill>
                  <a:latin typeface="Arial" pitchFamily="34" charset="0"/>
                  <a:cs typeface="Arial" pitchFamily="34" charset="0"/>
                </a:rPr>
                <a:t>TW-01</a:t>
              </a:r>
            </a:p>
          </p:txBody>
        </p:sp>
        <p:cxnSp>
          <p:nvCxnSpPr>
            <p:cNvPr id="615" name="614 Conector recto"/>
            <p:cNvCxnSpPr/>
            <p:nvPr/>
          </p:nvCxnSpPr>
          <p:spPr>
            <a:xfrm>
              <a:off x="1654" y="2408"/>
              <a:ext cx="12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5" name="624 Conector recto"/>
            <p:cNvCxnSpPr/>
            <p:nvPr/>
          </p:nvCxnSpPr>
          <p:spPr>
            <a:xfrm rot="16200000" flipH="1">
              <a:off x="1740" y="2442"/>
              <a:ext cx="6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7" name="626 Conector recto"/>
            <p:cNvCxnSpPr/>
            <p:nvPr/>
          </p:nvCxnSpPr>
          <p:spPr>
            <a:xfrm rot="16200000" flipH="1">
              <a:off x="1740" y="2580"/>
              <a:ext cx="6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0" name="629 Conector recto de flecha"/>
            <p:cNvCxnSpPr/>
            <p:nvPr/>
          </p:nvCxnSpPr>
          <p:spPr>
            <a:xfrm rot="5400000">
              <a:off x="1931" y="3443"/>
              <a:ext cx="248" cy="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8" name="Text Box 132"/>
            <p:cNvSpPr txBox="1">
              <a:spLocks noChangeArrowheads="1"/>
            </p:cNvSpPr>
            <p:nvPr/>
          </p:nvSpPr>
          <p:spPr bwMode="auto">
            <a:xfrm>
              <a:off x="1074" y="1425"/>
              <a:ext cx="314" cy="2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z="1000" dirty="0">
                  <a:solidFill>
                    <a:srgbClr val="000000"/>
                  </a:solidFill>
                  <a:latin typeface="Tahoma"/>
                </a:rPr>
                <a:t>   </a:t>
              </a:r>
              <a:r>
                <a:rPr lang="es-ES" sz="1050" dirty="0">
                  <a:solidFill>
                    <a:srgbClr val="000000"/>
                  </a:solidFill>
                  <a:latin typeface="Arial" pitchFamily="34" charset="0"/>
                  <a:cs typeface="Arial" pitchFamily="34" charset="0"/>
                </a:rPr>
                <a:t>TO</a:t>
              </a:r>
            </a:p>
            <a:p>
              <a:pPr fontAlgn="auto">
                <a:spcBef>
                  <a:spcPts val="0"/>
                </a:spcBef>
                <a:spcAft>
                  <a:spcPts val="0"/>
                </a:spcAft>
                <a:defRPr/>
              </a:pPr>
              <a:r>
                <a:rPr lang="es-ES" sz="1050" dirty="0">
                  <a:solidFill>
                    <a:srgbClr val="000000"/>
                  </a:solidFill>
                  <a:latin typeface="Arial" pitchFamily="34" charset="0"/>
                  <a:cs typeface="Arial" pitchFamily="34" charset="0"/>
                </a:rPr>
                <a:t>01/02</a:t>
              </a:r>
            </a:p>
          </p:txBody>
        </p:sp>
        <p:sp>
          <p:nvSpPr>
            <p:cNvPr id="17482" name="Text Box 132"/>
            <p:cNvSpPr txBox="1">
              <a:spLocks noChangeArrowheads="1"/>
            </p:cNvSpPr>
            <p:nvPr/>
          </p:nvSpPr>
          <p:spPr bwMode="auto">
            <a:xfrm>
              <a:off x="3103" y="3304"/>
              <a:ext cx="3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eaLnBrk="1" hangingPunct="1"/>
              <a:r>
                <a:rPr lang="es-ES" sz="1000" b="0" smtClean="0">
                  <a:solidFill>
                    <a:srgbClr val="000000"/>
                  </a:solidFill>
                  <a:latin typeface="Arial" charset="0"/>
                  <a:cs typeface="Arial" charset="0"/>
                </a:rPr>
                <a:t>TA-01</a:t>
              </a:r>
            </a:p>
          </p:txBody>
        </p:sp>
        <p:grpSp>
          <p:nvGrpSpPr>
            <p:cNvPr id="17483" name="Group 89"/>
            <p:cNvGrpSpPr>
              <a:grpSpLocks/>
            </p:cNvGrpSpPr>
            <p:nvPr/>
          </p:nvGrpSpPr>
          <p:grpSpPr bwMode="auto">
            <a:xfrm>
              <a:off x="1665" y="1835"/>
              <a:ext cx="68" cy="45"/>
              <a:chOff x="1973" y="2296"/>
              <a:chExt cx="68" cy="45"/>
            </a:xfrm>
          </p:grpSpPr>
          <p:sp>
            <p:nvSpPr>
              <p:cNvPr id="17515" name="Line 90"/>
              <p:cNvSpPr>
                <a:spLocks noChangeShapeType="1"/>
              </p:cNvSpPr>
              <p:nvPr/>
            </p:nvSpPr>
            <p:spPr bwMode="auto">
              <a:xfrm>
                <a:off x="1973"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16" name="Line 91"/>
              <p:cNvSpPr>
                <a:spLocks noChangeShapeType="1"/>
              </p:cNvSpPr>
              <p:nvPr/>
            </p:nvSpPr>
            <p:spPr bwMode="auto">
              <a:xfrm>
                <a:off x="2041"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17" name="Line 92"/>
              <p:cNvSpPr>
                <a:spLocks noChangeShapeType="1"/>
              </p:cNvSpPr>
              <p:nvPr/>
            </p:nvSpPr>
            <p:spPr bwMode="auto">
              <a:xfrm>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18" name="Line 93"/>
              <p:cNvSpPr>
                <a:spLocks noChangeShapeType="1"/>
              </p:cNvSpPr>
              <p:nvPr/>
            </p:nvSpPr>
            <p:spPr bwMode="auto">
              <a:xfrm flipV="1">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sp>
          <p:nvSpPr>
            <p:cNvPr id="17484" name="646 CuadroTexto"/>
            <p:cNvSpPr txBox="1">
              <a:spLocks noChangeArrowheads="1"/>
            </p:cNvSpPr>
            <p:nvPr/>
          </p:nvSpPr>
          <p:spPr bwMode="auto">
            <a:xfrm>
              <a:off x="4303" y="3258"/>
              <a:ext cx="7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eaLnBrk="1" hangingPunct="1"/>
              <a:r>
                <a:rPr lang="es-EC" sz="800" b="0" smtClean="0">
                  <a:solidFill>
                    <a:srgbClr val="000000"/>
                  </a:solidFill>
                  <a:latin typeface="Calibri" pitchFamily="34" charset="0"/>
                  <a:cs typeface="Arial" charset="0"/>
                </a:rPr>
                <a:t>BOMBA  DE CRUDO</a:t>
              </a:r>
            </a:p>
          </p:txBody>
        </p:sp>
        <p:cxnSp>
          <p:nvCxnSpPr>
            <p:cNvPr id="656" name="655 Conector angular"/>
            <p:cNvCxnSpPr>
              <a:endCxn id="17516" idx="1"/>
            </p:cNvCxnSpPr>
            <p:nvPr/>
          </p:nvCxnSpPr>
          <p:spPr>
            <a:xfrm rot="10800000">
              <a:off x="1733" y="1880"/>
              <a:ext cx="2569" cy="962"/>
            </a:xfrm>
            <a:prstGeom prst="bentConnector4">
              <a:avLst>
                <a:gd name="adj1" fmla="val 22"/>
                <a:gd name="adj2" fmla="val 102494"/>
              </a:avLst>
            </a:prstGeom>
            <a:ln/>
          </p:spPr>
          <p:style>
            <a:lnRef idx="1">
              <a:schemeClr val="accent2"/>
            </a:lnRef>
            <a:fillRef idx="0">
              <a:schemeClr val="accent2"/>
            </a:fillRef>
            <a:effectRef idx="0">
              <a:schemeClr val="accent2"/>
            </a:effectRef>
            <a:fontRef idx="minor">
              <a:schemeClr val="tx1"/>
            </a:fontRef>
          </p:style>
        </p:cxnSp>
        <p:cxnSp>
          <p:nvCxnSpPr>
            <p:cNvPr id="666" name="665 Conector recto"/>
            <p:cNvCxnSpPr/>
            <p:nvPr/>
          </p:nvCxnSpPr>
          <p:spPr>
            <a:xfrm rot="16200000" flipH="1" flipV="1">
              <a:off x="1388" y="1581"/>
              <a:ext cx="2" cy="552"/>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7487" name="Group 165"/>
            <p:cNvGrpSpPr>
              <a:grpSpLocks/>
            </p:cNvGrpSpPr>
            <p:nvPr/>
          </p:nvGrpSpPr>
          <p:grpSpPr bwMode="auto">
            <a:xfrm rot="-5400000">
              <a:off x="1838" y="2721"/>
              <a:ext cx="68" cy="45"/>
              <a:chOff x="1973" y="2296"/>
              <a:chExt cx="68" cy="45"/>
            </a:xfrm>
          </p:grpSpPr>
          <p:sp>
            <p:nvSpPr>
              <p:cNvPr id="17511" name="Line 166"/>
              <p:cNvSpPr>
                <a:spLocks noChangeShapeType="1"/>
              </p:cNvSpPr>
              <p:nvPr/>
            </p:nvSpPr>
            <p:spPr bwMode="auto">
              <a:xfrm>
                <a:off x="1973"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12" name="Line 167"/>
              <p:cNvSpPr>
                <a:spLocks noChangeShapeType="1"/>
              </p:cNvSpPr>
              <p:nvPr/>
            </p:nvSpPr>
            <p:spPr bwMode="auto">
              <a:xfrm>
                <a:off x="2041"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13" name="Line 168"/>
              <p:cNvSpPr>
                <a:spLocks noChangeShapeType="1"/>
              </p:cNvSpPr>
              <p:nvPr/>
            </p:nvSpPr>
            <p:spPr bwMode="auto">
              <a:xfrm>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14" name="Line 169"/>
              <p:cNvSpPr>
                <a:spLocks noChangeShapeType="1"/>
              </p:cNvSpPr>
              <p:nvPr/>
            </p:nvSpPr>
            <p:spPr bwMode="auto">
              <a:xfrm flipV="1">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cxnSp>
          <p:nvCxnSpPr>
            <p:cNvPr id="172" name="171 Conector recto"/>
            <p:cNvCxnSpPr/>
            <p:nvPr/>
          </p:nvCxnSpPr>
          <p:spPr>
            <a:xfrm rot="5400000" flipH="1" flipV="1">
              <a:off x="3483" y="2782"/>
              <a:ext cx="96" cy="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75" name="174 Conector recto"/>
            <p:cNvCxnSpPr/>
            <p:nvPr/>
          </p:nvCxnSpPr>
          <p:spPr>
            <a:xfrm rot="10800000">
              <a:off x="2415" y="2734"/>
              <a:ext cx="1110" cy="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7" name="176 Conector recto de flecha"/>
            <p:cNvCxnSpPr/>
            <p:nvPr/>
          </p:nvCxnSpPr>
          <p:spPr>
            <a:xfrm rot="16200000" flipH="1">
              <a:off x="2353" y="2791"/>
              <a:ext cx="121" cy="6"/>
            </a:xfrm>
            <a:prstGeom prst="straightConnector1">
              <a:avLst/>
            </a:prstGeom>
            <a:ln>
              <a:tailEnd type="triangle" w="sm" len="med"/>
            </a:ln>
          </p:spPr>
          <p:style>
            <a:lnRef idx="1">
              <a:schemeClr val="accent2"/>
            </a:lnRef>
            <a:fillRef idx="0">
              <a:schemeClr val="accent2"/>
            </a:fillRef>
            <a:effectRef idx="0">
              <a:schemeClr val="accent2"/>
            </a:effectRef>
            <a:fontRef idx="minor">
              <a:schemeClr val="tx1"/>
            </a:fontRef>
          </p:style>
        </p:cxnSp>
        <p:sp>
          <p:nvSpPr>
            <p:cNvPr id="17491" name="182 CuadroTexto"/>
            <p:cNvSpPr txBox="1">
              <a:spLocks noChangeArrowheads="1"/>
            </p:cNvSpPr>
            <p:nvPr/>
          </p:nvSpPr>
          <p:spPr bwMode="auto">
            <a:xfrm>
              <a:off x="3648" y="3481"/>
              <a:ext cx="48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eaLnBrk="1" hangingPunct="1"/>
              <a:r>
                <a:rPr lang="es-EC" sz="800" b="0" smtClean="0">
                  <a:solidFill>
                    <a:srgbClr val="000000"/>
                  </a:solidFill>
                  <a:latin typeface="Calibri" pitchFamily="34" charset="0"/>
                  <a:cs typeface="Arial" charset="0"/>
                </a:rPr>
                <a:t>SUMIDERO</a:t>
              </a:r>
            </a:p>
          </p:txBody>
        </p:sp>
        <p:grpSp>
          <p:nvGrpSpPr>
            <p:cNvPr id="17492" name="Group 165"/>
            <p:cNvGrpSpPr>
              <a:grpSpLocks/>
            </p:cNvGrpSpPr>
            <p:nvPr/>
          </p:nvGrpSpPr>
          <p:grpSpPr bwMode="auto">
            <a:xfrm rot="-5400000">
              <a:off x="2069" y="2717"/>
              <a:ext cx="68" cy="45"/>
              <a:chOff x="1973" y="2296"/>
              <a:chExt cx="68" cy="45"/>
            </a:xfrm>
          </p:grpSpPr>
          <p:sp>
            <p:nvSpPr>
              <p:cNvPr id="17507" name="Line 166"/>
              <p:cNvSpPr>
                <a:spLocks noChangeShapeType="1"/>
              </p:cNvSpPr>
              <p:nvPr/>
            </p:nvSpPr>
            <p:spPr bwMode="auto">
              <a:xfrm>
                <a:off x="1973"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08" name="Line 167"/>
              <p:cNvSpPr>
                <a:spLocks noChangeShapeType="1"/>
              </p:cNvSpPr>
              <p:nvPr/>
            </p:nvSpPr>
            <p:spPr bwMode="auto">
              <a:xfrm>
                <a:off x="2041" y="2296"/>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09" name="Line 168"/>
              <p:cNvSpPr>
                <a:spLocks noChangeShapeType="1"/>
              </p:cNvSpPr>
              <p:nvPr/>
            </p:nvSpPr>
            <p:spPr bwMode="auto">
              <a:xfrm>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sp>
            <p:nvSpPr>
              <p:cNvPr id="17510" name="Line 169"/>
              <p:cNvSpPr>
                <a:spLocks noChangeShapeType="1"/>
              </p:cNvSpPr>
              <p:nvPr/>
            </p:nvSpPr>
            <p:spPr bwMode="auto">
              <a:xfrm flipV="1">
                <a:off x="1973" y="2296"/>
                <a:ext cx="6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sz="900" b="1" smtClean="0">
                  <a:solidFill>
                    <a:srgbClr val="000000"/>
                  </a:solidFill>
                  <a:latin typeface="Tahoma" pitchFamily="34" charset="0"/>
                </a:endParaRPr>
              </a:p>
            </p:txBody>
          </p:sp>
        </p:grpSp>
        <p:sp>
          <p:nvSpPr>
            <p:cNvPr id="17493" name="182 CuadroTexto"/>
            <p:cNvSpPr txBox="1">
              <a:spLocks noChangeArrowheads="1"/>
            </p:cNvSpPr>
            <p:nvPr/>
          </p:nvSpPr>
          <p:spPr bwMode="auto">
            <a:xfrm>
              <a:off x="2392" y="2330"/>
              <a:ext cx="6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algn="just" eaLnBrk="1" hangingPunct="1"/>
              <a:r>
                <a:rPr lang="es-EC" sz="800" b="0" smtClean="0">
                  <a:solidFill>
                    <a:srgbClr val="000000"/>
                  </a:solidFill>
                  <a:latin typeface="Calibri" pitchFamily="34" charset="0"/>
                  <a:cs typeface="Arial" charset="0"/>
                </a:rPr>
                <a:t>ANALIZADOR DE CRUDO</a:t>
              </a:r>
            </a:p>
          </p:txBody>
        </p:sp>
        <p:sp>
          <p:nvSpPr>
            <p:cNvPr id="173" name="172 Rectángulo"/>
            <p:cNvSpPr/>
            <p:nvPr/>
          </p:nvSpPr>
          <p:spPr>
            <a:xfrm>
              <a:off x="3301" y="3706"/>
              <a:ext cx="125" cy="7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FFFFFF"/>
                </a:solidFill>
              </a:endParaRPr>
            </a:p>
          </p:txBody>
        </p:sp>
        <p:cxnSp>
          <p:nvCxnSpPr>
            <p:cNvPr id="178" name="177 Conector recto"/>
            <p:cNvCxnSpPr>
              <a:stCxn id="173" idx="3"/>
            </p:cNvCxnSpPr>
            <p:nvPr/>
          </p:nvCxnSpPr>
          <p:spPr>
            <a:xfrm flipV="1">
              <a:off x="3426" y="3606"/>
              <a:ext cx="211" cy="138"/>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81" name="180 Rectángulo"/>
            <p:cNvSpPr/>
            <p:nvPr/>
          </p:nvSpPr>
          <p:spPr>
            <a:xfrm>
              <a:off x="2656" y="2515"/>
              <a:ext cx="125" cy="7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FFFFFF"/>
                </a:solidFill>
              </a:endParaRPr>
            </a:p>
          </p:txBody>
        </p:sp>
        <p:cxnSp>
          <p:nvCxnSpPr>
            <p:cNvPr id="183" name="182 Conector recto"/>
            <p:cNvCxnSpPr/>
            <p:nvPr/>
          </p:nvCxnSpPr>
          <p:spPr>
            <a:xfrm rot="5400000">
              <a:off x="2481" y="2709"/>
              <a:ext cx="350" cy="123"/>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17498" name="Group 208"/>
            <p:cNvGrpSpPr>
              <a:grpSpLocks/>
            </p:cNvGrpSpPr>
            <p:nvPr/>
          </p:nvGrpSpPr>
          <p:grpSpPr bwMode="auto">
            <a:xfrm>
              <a:off x="1584" y="3936"/>
              <a:ext cx="848" cy="188"/>
              <a:chOff x="1872" y="3984"/>
              <a:chExt cx="848" cy="188"/>
            </a:xfrm>
          </p:grpSpPr>
          <p:sp>
            <p:nvSpPr>
              <p:cNvPr id="17505" name="Text Box 132"/>
              <p:cNvSpPr txBox="1">
                <a:spLocks noChangeArrowheads="1"/>
              </p:cNvSpPr>
              <p:nvPr/>
            </p:nvSpPr>
            <p:spPr bwMode="auto">
              <a:xfrm>
                <a:off x="2100" y="4014"/>
                <a:ext cx="4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tx1"/>
                    </a:solidFill>
                    <a:latin typeface="Tahoma" pitchFamily="34" charset="0"/>
                  </a:defRPr>
                </a:lvl1pPr>
                <a:lvl2pPr marL="742950" indent="-285750" eaLnBrk="0" hangingPunct="0">
                  <a:defRPr sz="900" b="1">
                    <a:solidFill>
                      <a:schemeClr val="tx1"/>
                    </a:solidFill>
                    <a:latin typeface="Tahoma" pitchFamily="34" charset="0"/>
                  </a:defRPr>
                </a:lvl2pPr>
                <a:lvl3pPr marL="1143000" indent="-228600" eaLnBrk="0" hangingPunct="0">
                  <a:defRPr sz="900" b="1">
                    <a:solidFill>
                      <a:schemeClr val="tx1"/>
                    </a:solidFill>
                    <a:latin typeface="Tahoma" pitchFamily="34" charset="0"/>
                  </a:defRPr>
                </a:lvl3pPr>
                <a:lvl4pPr marL="1600200" indent="-228600" eaLnBrk="0" hangingPunct="0">
                  <a:defRPr sz="900" b="1">
                    <a:solidFill>
                      <a:schemeClr val="tx1"/>
                    </a:solidFill>
                    <a:latin typeface="Tahoma" pitchFamily="34" charset="0"/>
                  </a:defRPr>
                </a:lvl4pPr>
                <a:lvl5pPr marL="2057400" indent="-228600" eaLnBrk="0" hangingPunct="0">
                  <a:defRPr sz="900" b="1">
                    <a:solidFill>
                      <a:schemeClr val="tx1"/>
                    </a:solidFill>
                    <a:latin typeface="Tahoma" pitchFamily="34" charset="0"/>
                  </a:defRPr>
                </a:lvl5pPr>
                <a:lvl6pPr marL="2514600" indent="-228600" algn="ctr" eaLnBrk="0" fontAlgn="base" hangingPunct="0">
                  <a:spcBef>
                    <a:spcPct val="0"/>
                  </a:spcBef>
                  <a:spcAft>
                    <a:spcPct val="0"/>
                  </a:spcAft>
                  <a:defRPr sz="900" b="1">
                    <a:solidFill>
                      <a:schemeClr val="tx1"/>
                    </a:solidFill>
                    <a:latin typeface="Tahoma" pitchFamily="34" charset="0"/>
                  </a:defRPr>
                </a:lvl6pPr>
                <a:lvl7pPr marL="2971800" indent="-228600" algn="ctr" eaLnBrk="0" fontAlgn="base" hangingPunct="0">
                  <a:spcBef>
                    <a:spcPct val="0"/>
                  </a:spcBef>
                  <a:spcAft>
                    <a:spcPct val="0"/>
                  </a:spcAft>
                  <a:defRPr sz="900" b="1">
                    <a:solidFill>
                      <a:schemeClr val="tx1"/>
                    </a:solidFill>
                    <a:latin typeface="Tahoma" pitchFamily="34" charset="0"/>
                  </a:defRPr>
                </a:lvl7pPr>
                <a:lvl8pPr marL="3429000" indent="-228600" algn="ctr" eaLnBrk="0" fontAlgn="base" hangingPunct="0">
                  <a:spcBef>
                    <a:spcPct val="0"/>
                  </a:spcBef>
                  <a:spcAft>
                    <a:spcPct val="0"/>
                  </a:spcAft>
                  <a:defRPr sz="900" b="1">
                    <a:solidFill>
                      <a:schemeClr val="tx1"/>
                    </a:solidFill>
                    <a:latin typeface="Tahoma" pitchFamily="34" charset="0"/>
                  </a:defRPr>
                </a:lvl8pPr>
                <a:lvl9pPr marL="3886200" indent="-228600" algn="ctr" eaLnBrk="0" fontAlgn="base" hangingPunct="0">
                  <a:spcBef>
                    <a:spcPct val="0"/>
                  </a:spcBef>
                  <a:spcAft>
                    <a:spcPct val="0"/>
                  </a:spcAft>
                  <a:defRPr sz="900" b="1">
                    <a:solidFill>
                      <a:schemeClr val="tx1"/>
                    </a:solidFill>
                    <a:latin typeface="Tahoma" pitchFamily="34" charset="0"/>
                  </a:defRPr>
                </a:lvl9pPr>
              </a:lstStyle>
              <a:p>
                <a:pPr eaLnBrk="1" hangingPunct="1"/>
                <a:r>
                  <a:rPr lang="es-ES" sz="1000" smtClean="0">
                    <a:solidFill>
                      <a:srgbClr val="000000"/>
                    </a:solidFill>
                    <a:latin typeface="Calibri" pitchFamily="34" charset="0"/>
                    <a:cs typeface="Arial" charset="0"/>
                  </a:rPr>
                  <a:t>NUEVO</a:t>
                </a:r>
              </a:p>
            </p:txBody>
          </p:sp>
          <p:sp>
            <p:nvSpPr>
              <p:cNvPr id="2" name="183 Rectángulo"/>
              <p:cNvSpPr/>
              <p:nvPr/>
            </p:nvSpPr>
            <p:spPr>
              <a:xfrm>
                <a:off x="1872" y="3984"/>
                <a:ext cx="848" cy="18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solidFill>
                    <a:srgbClr val="FFFFFF"/>
                  </a:solidFill>
                </a:endParaRPr>
              </a:p>
            </p:txBody>
          </p:sp>
        </p:grpSp>
        <p:grpSp>
          <p:nvGrpSpPr>
            <p:cNvPr id="17499" name="Group 211"/>
            <p:cNvGrpSpPr>
              <a:grpSpLocks/>
            </p:cNvGrpSpPr>
            <p:nvPr/>
          </p:nvGrpSpPr>
          <p:grpSpPr bwMode="auto">
            <a:xfrm rot="5400000">
              <a:off x="2652" y="3528"/>
              <a:ext cx="48" cy="72"/>
              <a:chOff x="2112" y="3120"/>
              <a:chExt cx="666" cy="1152"/>
            </a:xfrm>
          </p:grpSpPr>
          <p:sp>
            <p:nvSpPr>
              <p:cNvPr id="17503" name="AutoShape 209"/>
              <p:cNvSpPr>
                <a:spLocks noChangeArrowheads="1"/>
              </p:cNvSpPr>
              <p:nvPr/>
            </p:nvSpPr>
            <p:spPr bwMode="auto">
              <a:xfrm>
                <a:off x="2112" y="3696"/>
                <a:ext cx="666" cy="576"/>
              </a:xfrm>
              <a:prstGeom prst="triangle">
                <a:avLst>
                  <a:gd name="adj" fmla="val 5000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endParaRPr lang="es-MX" sz="900" b="1" smtClean="0">
                  <a:solidFill>
                    <a:srgbClr val="000000"/>
                  </a:solidFill>
                  <a:latin typeface="Tahoma" pitchFamily="34" charset="0"/>
                </a:endParaRPr>
              </a:p>
            </p:txBody>
          </p:sp>
          <p:sp>
            <p:nvSpPr>
              <p:cNvPr id="17504" name="AutoShape 210"/>
              <p:cNvSpPr>
                <a:spLocks noChangeArrowheads="1"/>
              </p:cNvSpPr>
              <p:nvPr/>
            </p:nvSpPr>
            <p:spPr bwMode="auto">
              <a:xfrm rot="10800000">
                <a:off x="2112" y="3120"/>
                <a:ext cx="666" cy="576"/>
              </a:xfrm>
              <a:prstGeom prst="triangle">
                <a:avLst>
                  <a:gd name="adj" fmla="val 5000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endParaRPr lang="es-MX" sz="900" b="1" smtClean="0">
                  <a:solidFill>
                    <a:srgbClr val="000000"/>
                  </a:solidFill>
                  <a:latin typeface="Tahoma" pitchFamily="34" charset="0"/>
                </a:endParaRPr>
              </a:p>
            </p:txBody>
          </p:sp>
        </p:grpSp>
        <p:grpSp>
          <p:nvGrpSpPr>
            <p:cNvPr id="17500" name="Group 212"/>
            <p:cNvGrpSpPr>
              <a:grpSpLocks/>
            </p:cNvGrpSpPr>
            <p:nvPr/>
          </p:nvGrpSpPr>
          <p:grpSpPr bwMode="auto">
            <a:xfrm rot="5400000">
              <a:off x="3380" y="2856"/>
              <a:ext cx="48" cy="72"/>
              <a:chOff x="2112" y="3120"/>
              <a:chExt cx="666" cy="1152"/>
            </a:xfrm>
          </p:grpSpPr>
          <p:sp>
            <p:nvSpPr>
              <p:cNvPr id="17501" name="AutoShape 213"/>
              <p:cNvSpPr>
                <a:spLocks noChangeArrowheads="1"/>
              </p:cNvSpPr>
              <p:nvPr/>
            </p:nvSpPr>
            <p:spPr bwMode="auto">
              <a:xfrm>
                <a:off x="2112" y="3696"/>
                <a:ext cx="666" cy="576"/>
              </a:xfrm>
              <a:prstGeom prst="triangle">
                <a:avLst>
                  <a:gd name="adj" fmla="val 5000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endParaRPr lang="es-MX" sz="900" b="1" smtClean="0">
                  <a:solidFill>
                    <a:srgbClr val="000000"/>
                  </a:solidFill>
                  <a:latin typeface="Tahoma" pitchFamily="34" charset="0"/>
                </a:endParaRPr>
              </a:p>
            </p:txBody>
          </p:sp>
          <p:sp>
            <p:nvSpPr>
              <p:cNvPr id="17502" name="AutoShape 214"/>
              <p:cNvSpPr>
                <a:spLocks noChangeArrowheads="1"/>
              </p:cNvSpPr>
              <p:nvPr/>
            </p:nvSpPr>
            <p:spPr bwMode="auto">
              <a:xfrm rot="10800000">
                <a:off x="2112" y="3120"/>
                <a:ext cx="666" cy="576"/>
              </a:xfrm>
              <a:prstGeom prst="triangle">
                <a:avLst>
                  <a:gd name="adj" fmla="val 5000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endParaRPr lang="es-MX" sz="900" b="1" smtClean="0">
                  <a:solidFill>
                    <a:srgbClr val="000000"/>
                  </a:solidFill>
                  <a:latin typeface="Tahoma" pitchFamily="34" charset="0"/>
                </a:endParaRPr>
              </a:p>
            </p:txBody>
          </p:sp>
        </p:grpSp>
      </p:grpSp>
    </p:spTree>
    <p:extLst>
      <p:ext uri="{BB962C8B-B14F-4D97-AF65-F5344CB8AC3E}">
        <p14:creationId xmlns:p14="http://schemas.microsoft.com/office/powerpoint/2010/main" val="3430256694"/>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7793037" cy="1462087"/>
          </a:xfrm>
        </p:spPr>
        <p:txBody>
          <a:bodyPr/>
          <a:lstStyle/>
          <a:p>
            <a:r>
              <a:rPr lang="es-MX" sz="4000" dirty="0" smtClean="0"/>
              <a:t>FACILIDADES DE PRODUCCIÓN</a:t>
            </a:r>
            <a:endParaRPr lang="es-MX" sz="4000" dirty="0"/>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054" t="27581"/>
          <a:stretch/>
        </p:blipFill>
        <p:spPr bwMode="auto">
          <a:xfrm>
            <a:off x="755576" y="2101453"/>
            <a:ext cx="7738280" cy="42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05658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eaLnBrk="1" fontAlgn="auto" hangingPunct="1">
              <a:spcAft>
                <a:spcPts val="0"/>
              </a:spcAft>
              <a:defRPr/>
            </a:pPr>
            <a:r>
              <a:rPr lang="es-MX" sz="4800" dirty="0" smtClean="0"/>
              <a:t>FACILIDADES DE SUPERFICIE I</a:t>
            </a:r>
            <a:endParaRPr lang="es-MX" sz="4800" dirty="0"/>
          </a:p>
        </p:txBody>
      </p:sp>
      <p:sp>
        <p:nvSpPr>
          <p:cNvPr id="17411" name="2 Marcador de contenido"/>
          <p:cNvSpPr>
            <a:spLocks noGrp="1"/>
          </p:cNvSpPr>
          <p:nvPr>
            <p:ph idx="1"/>
          </p:nvPr>
        </p:nvSpPr>
        <p:spPr>
          <a:xfrm>
            <a:off x="323850" y="1412875"/>
            <a:ext cx="8686800" cy="4392613"/>
          </a:xfrm>
        </p:spPr>
        <p:txBody>
          <a:bodyPr/>
          <a:lstStyle/>
          <a:p>
            <a:pPr marL="0" indent="0" algn="ctr" eaLnBrk="1" hangingPunct="1">
              <a:buFont typeface="Wingdings 2" pitchFamily="18" charset="2"/>
              <a:buNone/>
              <a:defRPr/>
            </a:pPr>
            <a:r>
              <a:rPr lang="es-MX" b="1" dirty="0" smtClean="0">
                <a:effectLst>
                  <a:outerShdw blurRad="38100" dist="38100" dir="2700000" algn="tl">
                    <a:srgbClr val="000000">
                      <a:alpha val="43137"/>
                    </a:srgbClr>
                  </a:outerShdw>
                </a:effectLst>
              </a:rPr>
              <a:t>INSTALACIONES PARA PRODUCCIÓN TEMPRANA</a:t>
            </a:r>
          </a:p>
          <a:p>
            <a:pPr algn="ctr" eaLnBrk="1" hangingPunct="1">
              <a:defRPr/>
            </a:pPr>
            <a:endParaRPr lang="es-MX" b="1" dirty="0" smtClean="0">
              <a:effectLst>
                <a:outerShdw blurRad="38100" dist="38100" dir="2700000" algn="tl">
                  <a:srgbClr val="000000">
                    <a:alpha val="43137"/>
                  </a:srgbClr>
                </a:outerShdw>
              </a:effectLst>
            </a:endParaRPr>
          </a:p>
          <a:p>
            <a:pPr algn="ctr" eaLnBrk="1" hangingPunct="1">
              <a:defRPr/>
            </a:pPr>
            <a:r>
              <a:rPr lang="es-MX" b="1" dirty="0" smtClean="0">
                <a:effectLst>
                  <a:outerShdw blurRad="38100" dist="38100" dir="2700000" algn="tl">
                    <a:srgbClr val="000000">
                      <a:alpha val="43137"/>
                    </a:srgbClr>
                  </a:outerShdw>
                </a:effectLst>
              </a:rPr>
              <a:t>Tanques</a:t>
            </a:r>
          </a:p>
          <a:p>
            <a:pPr algn="ctr" eaLnBrk="1" hangingPunct="1">
              <a:defRPr/>
            </a:pPr>
            <a:r>
              <a:rPr lang="es-MX" b="1" dirty="0" smtClean="0">
                <a:effectLst>
                  <a:outerShdw blurRad="38100" dist="38100" dir="2700000" algn="tl">
                    <a:srgbClr val="000000">
                      <a:alpha val="43137"/>
                    </a:srgbClr>
                  </a:outerShdw>
                </a:effectLst>
              </a:rPr>
              <a:t>Bombas</a:t>
            </a:r>
          </a:p>
          <a:p>
            <a:pPr algn="ctr" eaLnBrk="1" hangingPunct="1">
              <a:defRPr/>
            </a:pPr>
            <a:r>
              <a:rPr lang="es-MX" b="1" dirty="0" smtClean="0">
                <a:effectLst>
                  <a:outerShdw blurRad="38100" dist="38100" dir="2700000" algn="tl">
                    <a:srgbClr val="000000">
                      <a:alpha val="43137"/>
                    </a:srgbClr>
                  </a:outerShdw>
                </a:effectLst>
              </a:rPr>
              <a:t>S. C. I.</a:t>
            </a:r>
          </a:p>
        </p:txBody>
      </p:sp>
      <p:sp>
        <p:nvSpPr>
          <p:cNvPr id="3" name="2 Rectángulo"/>
          <p:cNvSpPr/>
          <p:nvPr/>
        </p:nvSpPr>
        <p:spPr>
          <a:xfrm>
            <a:off x="1115616" y="5180999"/>
            <a:ext cx="6858000" cy="646331"/>
          </a:xfrm>
          <a:prstGeom prst="rect">
            <a:avLst/>
          </a:prstGeom>
        </p:spPr>
        <p:txBody>
          <a:bodyPr wrap="square">
            <a:spAutoFit/>
          </a:bodyPr>
          <a:lstStyle/>
          <a:p>
            <a:r>
              <a:rPr lang="es-MX" dirty="0"/>
              <a:t>http://es.slideshare.net/paulcolinagarcia/101861861-facilidadesdeproduccion1?next_slideshow=1</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Título"/>
          <p:cNvSpPr>
            <a:spLocks noGrp="1"/>
          </p:cNvSpPr>
          <p:nvPr>
            <p:ph type="title"/>
          </p:nvPr>
        </p:nvSpPr>
        <p:spPr>
          <a:xfrm>
            <a:off x="304800" y="260648"/>
            <a:ext cx="8686800" cy="838200"/>
          </a:xfrm>
        </p:spPr>
        <p:txBody>
          <a:bodyPr rtlCol="0"/>
          <a:lstStyle/>
          <a:p>
            <a:pPr algn="ctr" eaLnBrk="1" fontAlgn="auto" hangingPunct="1">
              <a:spcAft>
                <a:spcPts val="0"/>
              </a:spcAft>
              <a:defRPr/>
            </a:pPr>
            <a:r>
              <a:rPr lang="es-MX" b="1" u="sng" dirty="0" smtClean="0"/>
              <a:t>FACILIDADES DE SUPERFICIE I</a:t>
            </a:r>
          </a:p>
        </p:txBody>
      </p:sp>
      <p:sp>
        <p:nvSpPr>
          <p:cNvPr id="4099" name="4 Marcador de contenido"/>
          <p:cNvSpPr>
            <a:spLocks noGrp="1"/>
          </p:cNvSpPr>
          <p:nvPr>
            <p:ph idx="1"/>
          </p:nvPr>
        </p:nvSpPr>
        <p:spPr>
          <a:xfrm>
            <a:off x="251520" y="1554163"/>
            <a:ext cx="8686800" cy="4525962"/>
          </a:xfrm>
        </p:spPr>
        <p:txBody>
          <a:bodyPr rtlCol="0">
            <a:normAutofit fontScale="92500" lnSpcReduction="10000"/>
          </a:bodyPr>
          <a:lstStyle/>
          <a:p>
            <a:pPr marL="0" indent="0" algn="ctr" eaLnBrk="1" fontAlgn="auto" hangingPunct="1">
              <a:spcAft>
                <a:spcPts val="0"/>
              </a:spcAft>
              <a:buFontTx/>
              <a:buNone/>
              <a:defRPr/>
            </a:pPr>
            <a:r>
              <a:rPr lang="es-MX" b="1" dirty="0" smtClean="0"/>
              <a:t>CODIGO – PTR714</a:t>
            </a:r>
          </a:p>
          <a:p>
            <a:pPr marL="0" indent="0" algn="ctr" eaLnBrk="1" fontAlgn="auto" hangingPunct="1">
              <a:spcAft>
                <a:spcPts val="0"/>
              </a:spcAft>
              <a:buFontTx/>
              <a:buNone/>
              <a:defRPr/>
            </a:pPr>
            <a:r>
              <a:rPr lang="es-MX" b="1" dirty="0" smtClean="0"/>
              <a:t>2016B</a:t>
            </a:r>
          </a:p>
          <a:p>
            <a:pPr marL="0" indent="0" algn="ctr" eaLnBrk="1" fontAlgn="auto" hangingPunct="1">
              <a:spcAft>
                <a:spcPts val="0"/>
              </a:spcAft>
              <a:buFontTx/>
              <a:buNone/>
              <a:defRPr/>
            </a:pPr>
            <a:endParaRPr lang="es-MX" b="1" dirty="0" smtClean="0"/>
          </a:p>
          <a:p>
            <a:pPr marL="0" indent="0" algn="ctr" eaLnBrk="1" fontAlgn="auto" hangingPunct="1">
              <a:spcAft>
                <a:spcPts val="0"/>
              </a:spcAft>
              <a:buFontTx/>
              <a:buNone/>
              <a:defRPr/>
            </a:pPr>
            <a:r>
              <a:rPr lang="es-MX" b="1" dirty="0" smtClean="0"/>
              <a:t>ING. ALVARO GALLEGOS ERAS, MSc.</a:t>
            </a:r>
          </a:p>
          <a:p>
            <a:pPr marL="0" indent="0" algn="ctr" eaLnBrk="1" fontAlgn="auto" hangingPunct="1">
              <a:spcAft>
                <a:spcPts val="0"/>
              </a:spcAft>
              <a:buFontTx/>
              <a:buNone/>
              <a:defRPr/>
            </a:pPr>
            <a:endParaRPr lang="es-MX" dirty="0" smtClean="0"/>
          </a:p>
          <a:p>
            <a:pPr marL="0" indent="0" algn="ctr" eaLnBrk="1" fontAlgn="auto" hangingPunct="1">
              <a:spcAft>
                <a:spcPts val="0"/>
              </a:spcAft>
              <a:buFontTx/>
              <a:buNone/>
              <a:defRPr/>
            </a:pPr>
            <a:r>
              <a:rPr lang="es-MX" dirty="0" smtClean="0"/>
              <a:t>ESCUELA POLITECNICA NACIONAL</a:t>
            </a:r>
          </a:p>
          <a:p>
            <a:pPr marL="0" indent="0" algn="ctr" eaLnBrk="1" fontAlgn="auto" hangingPunct="1">
              <a:spcAft>
                <a:spcPts val="0"/>
              </a:spcAft>
              <a:buFontTx/>
              <a:buNone/>
              <a:defRPr/>
            </a:pPr>
            <a:endParaRPr lang="es-MX" dirty="0" smtClean="0"/>
          </a:p>
          <a:p>
            <a:pPr marL="0" indent="0" algn="ctr" eaLnBrk="1" fontAlgn="auto" hangingPunct="1">
              <a:spcAft>
                <a:spcPts val="0"/>
              </a:spcAft>
              <a:buFontTx/>
              <a:buNone/>
              <a:defRPr/>
            </a:pPr>
            <a:r>
              <a:rPr lang="es-MX" dirty="0" smtClean="0"/>
              <a:t>FACULTAD DE INGENIERÍA EN GEOLOGÍA Y PETRÓLEOS</a:t>
            </a:r>
          </a:p>
          <a:p>
            <a:pPr marL="0" indent="0" algn="ctr" eaLnBrk="1" fontAlgn="auto" hangingPunct="1">
              <a:spcAft>
                <a:spcPts val="0"/>
              </a:spcAft>
              <a:buFontTx/>
              <a:buNone/>
              <a:defRPr/>
            </a:pPr>
            <a:endParaRPr lang="es-MX" dirty="0" smtClean="0"/>
          </a:p>
          <a:p>
            <a:pPr marL="0" indent="0" algn="ctr" eaLnBrk="1" fontAlgn="auto" hangingPunct="1">
              <a:spcAft>
                <a:spcPts val="0"/>
              </a:spcAft>
              <a:buFontTx/>
              <a:buNone/>
              <a:defRPr/>
            </a:pPr>
            <a:endParaRPr lang="es-MX" dirty="0"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normAutofit/>
          </a:bodyPr>
          <a:lstStyle/>
          <a:p>
            <a:pPr algn="ctr"/>
            <a:r>
              <a:rPr lang="es-MX" sz="4400" dirty="0" smtClean="0">
                <a:effectLst>
                  <a:outerShdw blurRad="38100" dist="38100" dir="2700000" algn="tl">
                    <a:srgbClr val="000000">
                      <a:alpha val="43137"/>
                    </a:srgbClr>
                  </a:outerShdw>
                  <a:reflection blurRad="12700" stA="48000" endA="300" endPos="55000" dir="5400000" sy="-90000" algn="bl" rotWithShape="0"/>
                </a:effectLst>
              </a:rPr>
              <a:t>FACILIDADES DE PRODUCCIÓN  I</a:t>
            </a:r>
            <a:endParaRPr lang="es-MX" sz="4400" dirty="0">
              <a:effectLst>
                <a:outerShdw blurRad="38100" dist="38100" dir="2700000" algn="tl">
                  <a:srgbClr val="000000">
                    <a:alpha val="43137"/>
                  </a:srgbClr>
                </a:outerShdw>
                <a:reflection blurRad="12700" stA="48000" endA="300" endPos="55000" dir="5400000" sy="-90000" algn="bl" rotWithShape="0"/>
              </a:effectLst>
            </a:endParaRPr>
          </a:p>
        </p:txBody>
      </p:sp>
      <p:pic>
        <p:nvPicPr>
          <p:cNvPr id="4" name="3 Marcador de contenido" descr="C:\Users\ALVARO GALLEGOS\Desktop\DSC_0130.JPG"/>
          <p:cNvPicPr>
            <a:picLocks noGrp="1"/>
          </p:cNvPicPr>
          <p:nvPr>
            <p:ph idx="1"/>
          </p:nvPr>
        </p:nvPicPr>
        <p:blipFill rotWithShape="1">
          <a:blip r:embed="rId2" cstate="print">
            <a:extLst>
              <a:ext uri="{28A0092B-C50C-407E-A947-70E740481C1C}">
                <a14:useLocalDpi xmlns:a14="http://schemas.microsoft.com/office/drawing/2010/main" val="0"/>
              </a:ext>
            </a:extLst>
          </a:blip>
          <a:srcRect l="11067" t="1659" r="9600"/>
          <a:stretch/>
        </p:blipFill>
        <p:spPr bwMode="auto">
          <a:xfrm>
            <a:off x="1402730" y="1711350"/>
            <a:ext cx="6490940" cy="45259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6174201"/>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7384"/>
            <a:ext cx="8686800" cy="838200"/>
          </a:xfrm>
        </p:spPr>
        <p:txBody>
          <a:bodyPr/>
          <a:lstStyle/>
          <a:p>
            <a:pPr algn="ctr">
              <a:defRPr/>
            </a:pPr>
            <a:r>
              <a:rPr lang="es-MX" sz="4800" dirty="0" smtClean="0"/>
              <a:t>FACILIDADES DE SUPERFICIE I</a:t>
            </a:r>
            <a:endParaRPr lang="es-MX" sz="4800" dirty="0"/>
          </a:p>
        </p:txBody>
      </p:sp>
      <p:sp>
        <p:nvSpPr>
          <p:cNvPr id="25603" name="2 Marcador de contenido"/>
          <p:cNvSpPr>
            <a:spLocks noGrp="1"/>
          </p:cNvSpPr>
          <p:nvPr>
            <p:ph idx="1"/>
          </p:nvPr>
        </p:nvSpPr>
        <p:spPr>
          <a:xfrm>
            <a:off x="611188" y="1052736"/>
            <a:ext cx="8012112" cy="5805264"/>
          </a:xfrm>
        </p:spPr>
        <p:txBody>
          <a:bodyPr/>
          <a:lstStyle/>
          <a:p>
            <a:pPr marL="0" indent="0" algn="ctr">
              <a:buFont typeface="Wingdings 2" pitchFamily="18" charset="2"/>
              <a:buNone/>
              <a:defRPr/>
            </a:pPr>
            <a:endParaRPr lang="es-MX" sz="800" b="1" dirty="0" smtClean="0">
              <a:effectLst>
                <a:outerShdw blurRad="38100" dist="38100" dir="2700000" algn="tl">
                  <a:srgbClr val="000000">
                    <a:alpha val="43137"/>
                  </a:srgbClr>
                </a:outerShdw>
              </a:effectLst>
            </a:endParaRPr>
          </a:p>
          <a:p>
            <a:pPr marL="0" indent="0" algn="ctr">
              <a:buFont typeface="Wingdings 2" pitchFamily="18" charset="2"/>
              <a:buNone/>
              <a:defRPr/>
            </a:pPr>
            <a:r>
              <a:rPr lang="es-MX" b="1" dirty="0" smtClean="0">
                <a:effectLst>
                  <a:outerShdw blurRad="38100" dist="38100" dir="2700000" algn="tl">
                    <a:srgbClr val="000000">
                      <a:alpha val="43137"/>
                    </a:srgbClr>
                  </a:outerShdw>
                </a:effectLst>
              </a:rPr>
              <a:t>Deber para la casa</a:t>
            </a:r>
          </a:p>
          <a:p>
            <a:pPr marL="0" indent="0">
              <a:buFont typeface="Wingdings 2" pitchFamily="18" charset="2"/>
              <a:buNone/>
              <a:defRPr/>
            </a:pPr>
            <a:endParaRPr lang="es-MX" sz="800" dirty="0" smtClean="0"/>
          </a:p>
          <a:p>
            <a:pPr marL="355600" indent="0" algn="just">
              <a:buNone/>
              <a:tabLst>
                <a:tab pos="7805738" algn="l"/>
              </a:tabLst>
              <a:defRPr/>
            </a:pPr>
            <a:r>
              <a:rPr lang="es-MX" sz="2400" dirty="0"/>
              <a:t>	</a:t>
            </a:r>
            <a:r>
              <a:rPr lang="es-MX" sz="2800" dirty="0" smtClean="0"/>
              <a:t>Dibujar un Diagrama de flujo de una Estación de Tratamiento (Producción) de crudo, Usar la simbología adecuada. En  digital y papel. Puede ser por computadora.</a:t>
            </a:r>
          </a:p>
          <a:p>
            <a:pPr marL="355600" indent="0" algn="just">
              <a:buNone/>
              <a:tabLst>
                <a:tab pos="7805738" algn="l"/>
              </a:tabLst>
              <a:defRPr/>
            </a:pPr>
            <a:r>
              <a:rPr lang="es-MX" sz="2800" dirty="0"/>
              <a:t>	</a:t>
            </a:r>
            <a:r>
              <a:rPr lang="es-MX" sz="2800" dirty="0" smtClean="0"/>
              <a:t>En un anexo describir cada una de sus partes  y el concepto básico de su funcionamiento. Incluir imágenes claras y a colores.</a:t>
            </a:r>
          </a:p>
          <a:p>
            <a:pPr marL="355600" indent="0" algn="just">
              <a:buNone/>
              <a:tabLst>
                <a:tab pos="7805738" algn="l"/>
              </a:tabLst>
              <a:defRPr/>
            </a:pPr>
            <a:r>
              <a:rPr lang="es-MX" sz="2800" dirty="0"/>
              <a:t>Señalar el origen de la información presentada (Bibliografía)</a:t>
            </a:r>
          </a:p>
          <a:p>
            <a:pPr marL="355600" indent="0" algn="just">
              <a:buNone/>
              <a:tabLst>
                <a:tab pos="7805738" algn="l"/>
              </a:tabLst>
              <a:defRPr/>
            </a:pPr>
            <a:endParaRPr lang="es-MX" sz="2800" dirty="0" smtClean="0"/>
          </a:p>
          <a:p>
            <a:pPr marL="0" indent="0" algn="just">
              <a:buNone/>
              <a:defRPr/>
            </a:pPr>
            <a:endParaRPr lang="es-MX" sz="800"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32656"/>
            <a:ext cx="8686800" cy="838200"/>
          </a:xfrm>
        </p:spPr>
        <p:txBody>
          <a:bodyPr/>
          <a:lstStyle/>
          <a:p>
            <a:pPr algn="ctr">
              <a:defRPr/>
            </a:pPr>
            <a:r>
              <a:rPr lang="es-MX" dirty="0" smtClean="0"/>
              <a:t>FACILIDADES DE SUPERFICIE I</a:t>
            </a:r>
            <a:endParaRPr lang="es-MX" dirty="0"/>
          </a:p>
        </p:txBody>
      </p:sp>
      <p:sp>
        <p:nvSpPr>
          <p:cNvPr id="21507" name="2 Marcador de contenido"/>
          <p:cNvSpPr>
            <a:spLocks noGrp="1"/>
          </p:cNvSpPr>
          <p:nvPr>
            <p:ph idx="1"/>
          </p:nvPr>
        </p:nvSpPr>
        <p:spPr>
          <a:xfrm>
            <a:off x="251520" y="1554163"/>
            <a:ext cx="8686800" cy="4525962"/>
          </a:xfrm>
        </p:spPr>
        <p:txBody>
          <a:bodyPr/>
          <a:lstStyle/>
          <a:p>
            <a:pPr marL="0" indent="0">
              <a:buNone/>
            </a:pPr>
            <a:r>
              <a:rPr lang="es-MX" sz="2000" dirty="0" smtClean="0"/>
              <a:t>Revisar el link - </a:t>
            </a:r>
            <a:r>
              <a:rPr lang="es-MX" sz="2000" b="1" dirty="0" smtClean="0">
                <a:hlinkClick r:id="rId2"/>
              </a:rPr>
              <a:t>http</a:t>
            </a:r>
            <a:r>
              <a:rPr lang="es-MX" sz="2000" b="1" dirty="0">
                <a:hlinkClick r:id="rId2"/>
              </a:rPr>
              <a:t>://</a:t>
            </a:r>
            <a:r>
              <a:rPr lang="es-MX" sz="2000" b="1" dirty="0" smtClean="0">
                <a:hlinkClick r:id="rId2"/>
              </a:rPr>
              <a:t>es.slideshare.net/paulcolinagarcia/101861861-facilidadesdeproduccion1?next_slideshow=1</a:t>
            </a:r>
            <a:endParaRPr lang="es-MX" sz="2000" b="1" dirty="0" smtClean="0"/>
          </a:p>
          <a:p>
            <a:pPr marL="0" indent="0">
              <a:buNone/>
            </a:pPr>
            <a:endParaRPr lang="es-MX" sz="2000" b="1" dirty="0" smtClean="0"/>
          </a:p>
          <a:p>
            <a:pPr marL="0" indent="0" algn="ctr">
              <a:buFont typeface="Wingdings 2" pitchFamily="18" charset="2"/>
              <a:buNone/>
            </a:pPr>
            <a:r>
              <a:rPr lang="es-MX" sz="5400" b="1" dirty="0" smtClean="0"/>
              <a:t>¿ PREGUNTAS ?</a:t>
            </a:r>
          </a:p>
          <a:p>
            <a:pPr marL="0" indent="0" algn="ctr">
              <a:buFont typeface="Wingdings 2" pitchFamily="18" charset="2"/>
              <a:buNone/>
            </a:pPr>
            <a:endParaRPr lang="es-MX" sz="5400" b="1" dirty="0" smtClean="0"/>
          </a:p>
          <a:p>
            <a:pPr marL="0" indent="0" algn="ctr">
              <a:buFont typeface="Wingdings 2" pitchFamily="18" charset="2"/>
              <a:buNone/>
            </a:pPr>
            <a:r>
              <a:rPr lang="es-MX" sz="5400" b="1" dirty="0" smtClean="0"/>
              <a:t>¡GRACIAS!</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ctrTitle"/>
          </p:nvPr>
        </p:nvSpPr>
        <p:spPr>
          <a:xfrm>
            <a:off x="381000" y="4852988"/>
            <a:ext cx="8458200" cy="1222375"/>
          </a:xfrm>
        </p:spPr>
        <p:txBody>
          <a:bodyPr/>
          <a:lstStyle/>
          <a:p>
            <a:pPr eaLnBrk="1" fontAlgn="auto" hangingPunct="1">
              <a:spcAft>
                <a:spcPts val="0"/>
              </a:spcAft>
              <a:defRPr/>
            </a:pPr>
            <a:endParaRPr lang="es-MX" smtClean="0"/>
          </a:p>
        </p:txBody>
      </p:sp>
      <p:sp>
        <p:nvSpPr>
          <p:cNvPr id="8195" name="2 Subtítulo"/>
          <p:cNvSpPr>
            <a:spLocks noGrp="1"/>
          </p:cNvSpPr>
          <p:nvPr>
            <p:ph type="subTitle" idx="1"/>
          </p:nvPr>
        </p:nvSpPr>
        <p:spPr/>
        <p:txBody>
          <a:bodyPr>
            <a:normAutofit/>
          </a:bodyPr>
          <a:lstStyle/>
          <a:p>
            <a:pPr eaLnBrk="1" fontAlgn="auto" hangingPunct="1">
              <a:spcAft>
                <a:spcPts val="0"/>
              </a:spcAft>
              <a:buFont typeface="Wingdings 2"/>
              <a:buNone/>
              <a:defRPr/>
            </a:pPr>
            <a:endParaRPr lang="es-MX" smtClean="0"/>
          </a:p>
        </p:txBody>
      </p:sp>
      <p:pic>
        <p:nvPicPr>
          <p:cNvPr id="112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458" y="115888"/>
            <a:ext cx="8594725" cy="644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359105"/>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a:t>
            </a:r>
            <a:endParaRPr lang="es-MX" dirty="0"/>
          </a:p>
        </p:txBody>
      </p:sp>
      <p:sp>
        <p:nvSpPr>
          <p:cNvPr id="3" name="2 Marcador de contenido"/>
          <p:cNvSpPr>
            <a:spLocks noGrp="1"/>
          </p:cNvSpPr>
          <p:nvPr>
            <p:ph idx="1"/>
          </p:nvPr>
        </p:nvSpPr>
        <p:spPr>
          <a:xfrm>
            <a:off x="251520" y="1554163"/>
            <a:ext cx="8686800" cy="4525962"/>
          </a:xfrm>
        </p:spPr>
        <p:txBody>
          <a:bodyPr>
            <a:normAutofit/>
          </a:bodyPr>
          <a:lstStyle/>
          <a:p>
            <a:pPr marL="0" indent="0" algn="ctr">
              <a:buNone/>
            </a:pPr>
            <a:endParaRPr lang="es-MX" sz="4000" b="1" dirty="0" smtClean="0"/>
          </a:p>
          <a:p>
            <a:pPr marL="0" indent="0" algn="ctr">
              <a:buNone/>
            </a:pPr>
            <a:r>
              <a:rPr lang="es-MX" sz="4000" b="1" dirty="0" smtClean="0"/>
              <a:t>FACILIDADES </a:t>
            </a:r>
            <a:r>
              <a:rPr lang="es-MX" sz="4000" b="1" dirty="0"/>
              <a:t>DE SUPERFICIE </a:t>
            </a:r>
            <a:r>
              <a:rPr lang="es-MX" sz="4000" b="1" dirty="0" smtClean="0"/>
              <a:t>– I</a:t>
            </a:r>
          </a:p>
          <a:p>
            <a:pPr marL="0" indent="0" algn="ctr">
              <a:buNone/>
            </a:pPr>
            <a:r>
              <a:rPr lang="es-MX" sz="4000" b="1" dirty="0" smtClean="0"/>
              <a:t>PTR714</a:t>
            </a:r>
          </a:p>
          <a:p>
            <a:pPr marL="0" indent="0" algn="ctr">
              <a:buNone/>
            </a:pPr>
            <a:endParaRPr lang="es-MX" sz="4000" b="1" dirty="0"/>
          </a:p>
          <a:p>
            <a:pPr marL="0" indent="0" algn="ctr">
              <a:buNone/>
            </a:pPr>
            <a:r>
              <a:rPr lang="es-MX" sz="4000" b="1" dirty="0" smtClean="0"/>
              <a:t>2016A</a:t>
            </a:r>
            <a:endParaRPr lang="es-MX" sz="4000" b="1" dirty="0"/>
          </a:p>
        </p:txBody>
      </p:sp>
    </p:spTree>
    <p:extLst>
      <p:ext uri="{BB962C8B-B14F-4D97-AF65-F5344CB8AC3E}">
        <p14:creationId xmlns:p14="http://schemas.microsoft.com/office/powerpoint/2010/main" val="310556088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Título"/>
          <p:cNvSpPr>
            <a:spLocks noGrp="1"/>
          </p:cNvSpPr>
          <p:nvPr>
            <p:ph type="title"/>
          </p:nvPr>
        </p:nvSpPr>
        <p:spPr>
          <a:xfrm>
            <a:off x="304800" y="188640"/>
            <a:ext cx="8686800" cy="838200"/>
          </a:xfrm>
        </p:spPr>
        <p:txBody>
          <a:bodyPr>
            <a:normAutofit/>
          </a:bodyPr>
          <a:lstStyle/>
          <a:p>
            <a:pPr algn="ctr" eaLnBrk="1" fontAlgn="auto" hangingPunct="1">
              <a:spcAft>
                <a:spcPts val="0"/>
              </a:spcAft>
              <a:defRPr/>
            </a:pPr>
            <a:r>
              <a:rPr lang="es-MX" sz="4800" b="1" u="sng" dirty="0" smtClean="0"/>
              <a:t>FACILIDADES DE SUPERFICIE I</a:t>
            </a:r>
          </a:p>
        </p:txBody>
      </p:sp>
      <p:sp>
        <p:nvSpPr>
          <p:cNvPr id="5123" name="4 Marcador de contenido"/>
          <p:cNvSpPr>
            <a:spLocks noGrp="1"/>
          </p:cNvSpPr>
          <p:nvPr>
            <p:ph idx="1"/>
          </p:nvPr>
        </p:nvSpPr>
        <p:spPr>
          <a:xfrm>
            <a:off x="250825" y="1340768"/>
            <a:ext cx="8642350" cy="4425950"/>
          </a:xfrm>
        </p:spPr>
        <p:txBody>
          <a:bodyPr rtlCol="0">
            <a:normAutofit/>
          </a:bodyPr>
          <a:lstStyle/>
          <a:p>
            <a:pPr marL="0" indent="0" algn="ctr" eaLnBrk="1" fontAlgn="auto" hangingPunct="1">
              <a:spcAft>
                <a:spcPts val="0"/>
              </a:spcAft>
              <a:buFont typeface="Brush Script MT" pitchFamily="66" charset="0"/>
              <a:buNone/>
              <a:defRPr/>
            </a:pPr>
            <a:r>
              <a:rPr lang="es-MX" sz="4400" b="1" u="sng" dirty="0" smtClean="0">
                <a:effectLst>
                  <a:outerShdw blurRad="38100" dist="38100" dir="2700000" algn="tl">
                    <a:srgbClr val="000000">
                      <a:alpha val="43137"/>
                    </a:srgbClr>
                  </a:outerShdw>
                </a:effectLst>
              </a:rPr>
              <a:t>ESTACIÓN DE PRODUCCIÓN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76872"/>
            <a:ext cx="604867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14313"/>
            <a:ext cx="8686800" cy="838200"/>
          </a:xfrm>
        </p:spPr>
        <p:txBody>
          <a:bodyPr/>
          <a:lstStyle/>
          <a:p>
            <a:pPr algn="ctr">
              <a:defRPr/>
            </a:pPr>
            <a:r>
              <a:rPr lang="es-MX" b="1" dirty="0" smtClean="0">
                <a:effectLst>
                  <a:outerShdw blurRad="38100" dist="38100" dir="2700000" algn="tl">
                    <a:srgbClr val="000000">
                      <a:alpha val="43137"/>
                    </a:srgbClr>
                  </a:outerShdw>
                  <a:reflection blurRad="12700" stA="48000" endA="300" endPos="55000" dir="5400000" sy="-90000" algn="bl" rotWithShape="0"/>
                </a:effectLst>
              </a:rPr>
              <a:t>FACILIDADES DE SUPERFICIE I</a:t>
            </a:r>
            <a:endParaRPr lang="es-MX" b="1" dirty="0">
              <a:effectLst>
                <a:outerShdw blurRad="38100" dist="38100" dir="2700000" algn="tl">
                  <a:srgbClr val="000000">
                    <a:alpha val="43137"/>
                  </a:srgbClr>
                </a:outerShdw>
                <a:reflection blurRad="12700" stA="48000" endA="300" endPos="55000" dir="5400000" sy="-90000" algn="bl" rotWithShape="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24744"/>
            <a:ext cx="3302893" cy="231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a:xfrm>
            <a:off x="755650" y="1782762"/>
            <a:ext cx="7632700" cy="4814589"/>
          </a:xfrm>
        </p:spPr>
        <p:txBody>
          <a:bodyPr/>
          <a:lstStyle/>
          <a:p>
            <a:pPr marL="0" indent="0">
              <a:buFont typeface="Wingdings 2" pitchFamily="18" charset="2"/>
              <a:buNone/>
              <a:defRPr/>
            </a:pPr>
            <a:r>
              <a:rPr lang="es-MX" sz="3600" b="1" dirty="0" smtClean="0">
                <a:effectLst>
                  <a:outerShdw blurRad="38100" dist="38100" dir="2700000" algn="tl">
                    <a:srgbClr val="000000">
                      <a:alpha val="43137"/>
                    </a:srgbClr>
                  </a:outerShdw>
                </a:effectLst>
              </a:rPr>
              <a:t>OBJETIVO:</a:t>
            </a:r>
          </a:p>
          <a:p>
            <a:pPr marL="0" indent="0">
              <a:buFont typeface="Wingdings 2" pitchFamily="18" charset="2"/>
              <a:buNone/>
              <a:defRPr/>
            </a:pPr>
            <a:endParaRPr lang="es-MX" sz="2000" b="1" dirty="0" smtClean="0">
              <a:effectLst>
                <a:outerShdw blurRad="38100" dist="38100" dir="2700000" algn="tl">
                  <a:srgbClr val="000000">
                    <a:alpha val="43137"/>
                  </a:srgbClr>
                </a:outerShdw>
              </a:effectLst>
            </a:endParaRPr>
          </a:p>
          <a:p>
            <a:pPr marL="0" indent="0">
              <a:buFont typeface="Wingdings 2" pitchFamily="18" charset="2"/>
              <a:buNone/>
              <a:defRPr/>
            </a:pPr>
            <a:endParaRPr lang="es-MX" sz="800" dirty="0" smtClean="0"/>
          </a:p>
          <a:p>
            <a:pPr marL="514350" indent="-514350">
              <a:buClrTx/>
              <a:buFont typeface="+mj-lt"/>
              <a:buAutoNum type="arabicPeriod"/>
              <a:defRPr/>
            </a:pPr>
            <a:endParaRPr lang="es-MX" sz="2800" dirty="0" smtClean="0"/>
          </a:p>
          <a:p>
            <a:pPr marL="514350" indent="-514350">
              <a:buClrTx/>
              <a:buFont typeface="+mj-lt"/>
              <a:buAutoNum type="arabicPeriod"/>
              <a:defRPr/>
            </a:pPr>
            <a:r>
              <a:rPr lang="es-MX" sz="2800" dirty="0" smtClean="0"/>
              <a:t>Recolección  y almacenamiento del </a:t>
            </a:r>
            <a:r>
              <a:rPr lang="es-MX" sz="2800" dirty="0" smtClean="0"/>
              <a:t>crudo</a:t>
            </a:r>
          </a:p>
          <a:p>
            <a:pPr marL="514350" indent="-514350">
              <a:buClrTx/>
              <a:buFont typeface="+mj-lt"/>
              <a:buAutoNum type="arabicPeriod"/>
              <a:defRPr/>
            </a:pPr>
            <a:r>
              <a:rPr lang="es-MX" sz="2800" dirty="0" smtClean="0"/>
              <a:t>Tratamiento químico y mecánico</a:t>
            </a:r>
          </a:p>
          <a:p>
            <a:pPr marL="514350" indent="-514350">
              <a:buClrTx/>
              <a:buFont typeface="+mj-lt"/>
              <a:buAutoNum type="arabicPeriod"/>
              <a:defRPr/>
            </a:pPr>
            <a:r>
              <a:rPr lang="es-MX" sz="2800" dirty="0" smtClean="0"/>
              <a:t>Control de producción – Volúmenes.</a:t>
            </a:r>
          </a:p>
          <a:p>
            <a:pPr marL="514350" indent="-514350">
              <a:buClrTx/>
              <a:buFont typeface="+mj-lt"/>
              <a:buAutoNum type="arabicPeriod"/>
              <a:defRPr/>
            </a:pPr>
            <a:r>
              <a:rPr lang="es-MX" sz="2800" dirty="0" smtClean="0"/>
              <a:t>Determinación de principales propiedades</a:t>
            </a:r>
          </a:p>
          <a:p>
            <a:pPr marL="514350" indent="-514350">
              <a:buClrTx/>
              <a:buFont typeface="+mj-lt"/>
              <a:buAutoNum type="arabicPeriod"/>
              <a:defRPr/>
            </a:pPr>
            <a:r>
              <a:rPr lang="es-MX" sz="2800" dirty="0" smtClean="0"/>
              <a:t>Tratamiento de las aguas de formación</a:t>
            </a:r>
          </a:p>
          <a:p>
            <a:pPr marL="514350" indent="-514350">
              <a:buClrTx/>
              <a:buFont typeface="+mj-lt"/>
              <a:buAutoNum type="arabicPeriod"/>
              <a:defRPr/>
            </a:pPr>
            <a:r>
              <a:rPr lang="es-MX" sz="2800" dirty="0" smtClean="0"/>
              <a:t>Tratamiento del gas</a:t>
            </a:r>
          </a:p>
          <a:p>
            <a:pPr marL="0" indent="0">
              <a:buFont typeface="Wingdings 2" pitchFamily="18" charset="2"/>
              <a:buNone/>
              <a:defRPr/>
            </a:pPr>
            <a:endParaRPr lang="es-MX" sz="2800" dirty="0" smtClean="0"/>
          </a:p>
          <a:p>
            <a:pPr marL="0" indent="0">
              <a:buFont typeface="Wingdings 2" pitchFamily="18" charset="2"/>
              <a:buNone/>
              <a:defRPr/>
            </a:pPr>
            <a:endParaRPr lang="es-MX" sz="2400" dirty="0" smtClean="0"/>
          </a:p>
          <a:p>
            <a:pPr>
              <a:defRPr/>
            </a:pPr>
            <a:endParaRPr lang="es-MX" sz="2400" dirty="0" smtClean="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87338"/>
            <a:ext cx="8686800" cy="838200"/>
          </a:xfrm>
        </p:spPr>
        <p:txBody>
          <a:bodyPr/>
          <a:lstStyle/>
          <a:p>
            <a:pPr algn="ctr">
              <a:defRPr/>
            </a:pPr>
            <a:r>
              <a:rPr lang="es-MX" b="1" dirty="0" smtClean="0">
                <a:effectLst>
                  <a:outerShdw blurRad="38100" dist="38100" dir="2700000" algn="tl">
                    <a:srgbClr val="000000">
                      <a:alpha val="43137"/>
                    </a:srgbClr>
                  </a:outerShdw>
                  <a:reflection blurRad="12700" stA="48000" endA="300" endPos="55000" dir="5400000" sy="-90000" algn="bl" rotWithShape="0"/>
                </a:effectLst>
              </a:rPr>
              <a:t>FACILIDADES DE SUPERFICIE I|</a:t>
            </a:r>
            <a:endParaRPr lang="es-MX"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idx="1"/>
          </p:nvPr>
        </p:nvSpPr>
        <p:spPr>
          <a:xfrm>
            <a:off x="736848" y="1340768"/>
            <a:ext cx="8011616" cy="5112568"/>
          </a:xfrm>
        </p:spPr>
        <p:txBody>
          <a:bodyPr/>
          <a:lstStyle/>
          <a:p>
            <a:pPr marL="0" indent="0">
              <a:buFont typeface="Wingdings 2" pitchFamily="18" charset="2"/>
              <a:buNone/>
              <a:defRPr/>
            </a:pPr>
            <a:r>
              <a:rPr lang="es-MX" sz="2800" b="1" dirty="0" smtClean="0">
                <a:effectLst>
                  <a:outerShdw blurRad="38100" dist="38100" dir="2700000" algn="tl">
                    <a:srgbClr val="000000">
                      <a:alpha val="43137"/>
                    </a:srgbClr>
                  </a:outerShdw>
                </a:effectLst>
              </a:rPr>
              <a:t>COMPONENTES PRINCIPALES:</a:t>
            </a:r>
          </a:p>
          <a:p>
            <a:pPr marL="0" indent="0">
              <a:buFont typeface="Wingdings 2" pitchFamily="18" charset="2"/>
              <a:buNone/>
              <a:defRPr/>
            </a:pPr>
            <a:endParaRPr lang="es-MX" sz="800" b="1" dirty="0" smtClean="0">
              <a:effectLst>
                <a:outerShdw blurRad="38100" dist="38100" dir="2700000" algn="tl">
                  <a:srgbClr val="000000">
                    <a:alpha val="43137"/>
                  </a:srgbClr>
                </a:outerShdw>
              </a:effectLst>
            </a:endParaRPr>
          </a:p>
          <a:p>
            <a:pPr marL="914400" lvl="1" indent="-514350">
              <a:buClrTx/>
              <a:buFont typeface="+mj-lt"/>
              <a:buAutoNum type="arabicPeriod"/>
              <a:defRPr/>
            </a:pPr>
            <a:r>
              <a:rPr lang="es-MX" sz="2600" dirty="0" smtClean="0"/>
              <a:t>Líneas de flujo</a:t>
            </a:r>
          </a:p>
          <a:p>
            <a:pPr marL="914400" lvl="1" indent="-514350">
              <a:buClrTx/>
              <a:buFont typeface="+mj-lt"/>
              <a:buAutoNum type="arabicPeriod"/>
              <a:defRPr/>
            </a:pPr>
            <a:r>
              <a:rPr lang="es-MX" sz="2600" dirty="0" smtClean="0"/>
              <a:t>Múltiple de descarga (Manifold)</a:t>
            </a:r>
          </a:p>
          <a:p>
            <a:pPr marL="914400" lvl="1" indent="-514350">
              <a:buClrTx/>
              <a:buFont typeface="+mj-lt"/>
              <a:buAutoNum type="arabicPeriod"/>
              <a:defRPr/>
            </a:pPr>
            <a:r>
              <a:rPr lang="es-MX" sz="2600" dirty="0" smtClean="0"/>
              <a:t>Separador de prueba</a:t>
            </a:r>
          </a:p>
          <a:p>
            <a:pPr marL="914400" lvl="1" indent="-514350">
              <a:buClrTx/>
              <a:buFont typeface="+mj-lt"/>
              <a:buAutoNum type="arabicPeriod"/>
              <a:defRPr/>
            </a:pPr>
            <a:r>
              <a:rPr lang="es-MX" sz="2600" dirty="0" smtClean="0"/>
              <a:t>Separadores para Tratamiento (producción): Free water nockout, Heat treater, desalinizador, etc.</a:t>
            </a:r>
            <a:endParaRPr lang="es-MX" sz="2600" dirty="0"/>
          </a:p>
          <a:p>
            <a:pPr marL="914400" lvl="1" indent="-514350">
              <a:buClrTx/>
              <a:buFont typeface="+mj-lt"/>
              <a:buAutoNum type="arabicPeriod"/>
              <a:defRPr/>
            </a:pPr>
            <a:r>
              <a:rPr lang="es-MX" sz="2600" dirty="0"/>
              <a:t>Unidades de control volumétrico (LACT</a:t>
            </a:r>
            <a:r>
              <a:rPr lang="es-MX" sz="2600" dirty="0" smtClean="0"/>
              <a:t>)</a:t>
            </a:r>
          </a:p>
          <a:p>
            <a:pPr marL="914400" lvl="1" indent="-514350">
              <a:buClrTx/>
              <a:buFont typeface="+mj-lt"/>
              <a:buAutoNum type="arabicPeriod"/>
              <a:defRPr/>
            </a:pPr>
            <a:r>
              <a:rPr lang="es-MX" sz="2600" dirty="0" smtClean="0"/>
              <a:t>Tanques de lavado</a:t>
            </a:r>
          </a:p>
          <a:p>
            <a:pPr marL="914400" lvl="1" indent="-514350">
              <a:buClrTx/>
              <a:buFont typeface="+mj-lt"/>
              <a:buAutoNum type="arabicPeriod"/>
              <a:defRPr/>
            </a:pPr>
            <a:r>
              <a:rPr lang="es-MX" sz="2600" dirty="0"/>
              <a:t>Tanque de surgencia </a:t>
            </a:r>
          </a:p>
          <a:p>
            <a:pPr marL="914400" lvl="1" indent="-514350">
              <a:buClrTx/>
              <a:buFont typeface="+mj-lt"/>
              <a:buAutoNum type="arabicPeriod"/>
              <a:defRPr/>
            </a:pPr>
            <a:r>
              <a:rPr lang="es-MX" sz="2600" dirty="0"/>
              <a:t>Tanques de </a:t>
            </a:r>
            <a:r>
              <a:rPr lang="es-MX" sz="2600" dirty="0" smtClean="0"/>
              <a:t>almacenamiento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196752"/>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Título"/>
          <p:cNvSpPr>
            <a:spLocks noGrp="1"/>
          </p:cNvSpPr>
          <p:nvPr>
            <p:ph type="title"/>
          </p:nvPr>
        </p:nvSpPr>
        <p:spPr>
          <a:xfrm>
            <a:off x="304800" y="116632"/>
            <a:ext cx="8686800" cy="838200"/>
          </a:xfrm>
        </p:spPr>
        <p:txBody>
          <a:bodyPr/>
          <a:lstStyle/>
          <a:p>
            <a:pPr algn="ctr" eaLnBrk="1" fontAlgn="auto" hangingPunct="1">
              <a:spcAft>
                <a:spcPts val="0"/>
              </a:spcAft>
              <a:defRPr/>
            </a:pPr>
            <a:r>
              <a:rPr lang="es-MX" sz="4000" b="1" u="sng" dirty="0" smtClean="0"/>
              <a:t>FACILIDADES DE SUPERFICIE 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341884"/>
            <a:ext cx="40005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4 Marcador de contenido"/>
          <p:cNvSpPr>
            <a:spLocks noGrp="1"/>
          </p:cNvSpPr>
          <p:nvPr>
            <p:ph idx="1"/>
          </p:nvPr>
        </p:nvSpPr>
        <p:spPr>
          <a:xfrm>
            <a:off x="107504" y="1125538"/>
            <a:ext cx="7848872" cy="5254625"/>
          </a:xfrm>
        </p:spPr>
        <p:txBody>
          <a:bodyPr/>
          <a:lstStyle/>
          <a:p>
            <a:pPr marL="0" indent="0">
              <a:buFont typeface="Wingdings 2" pitchFamily="18" charset="2"/>
              <a:buNone/>
              <a:defRPr/>
            </a:pPr>
            <a:r>
              <a:rPr lang="es-MX" sz="2800" b="1" dirty="0" smtClean="0"/>
              <a:t>COMPONENTES</a:t>
            </a:r>
            <a:r>
              <a:rPr lang="es-MX" sz="2800" dirty="0" smtClean="0"/>
              <a:t> (Sigue):</a:t>
            </a:r>
          </a:p>
          <a:p>
            <a:pPr marL="0" indent="0">
              <a:buFont typeface="Wingdings 2" pitchFamily="18" charset="2"/>
              <a:buNone/>
              <a:defRPr/>
            </a:pPr>
            <a:endParaRPr lang="es-MX" sz="1200" dirty="0" smtClean="0"/>
          </a:p>
          <a:p>
            <a:pPr marL="514350" indent="-514350">
              <a:buClrTx/>
              <a:buFont typeface="+mj-lt"/>
              <a:buAutoNum type="arabicPeriod" startAt="9"/>
              <a:defRPr/>
            </a:pPr>
            <a:r>
              <a:rPr lang="pt-BR" sz="2800" dirty="0"/>
              <a:t>Bota de </a:t>
            </a:r>
            <a:r>
              <a:rPr lang="pt-BR" sz="2800" dirty="0" smtClean="0"/>
              <a:t>gás, </a:t>
            </a:r>
            <a:endParaRPr lang="pt-BR" sz="2800" dirty="0"/>
          </a:p>
          <a:p>
            <a:pPr marL="514350" indent="-514350">
              <a:buClrTx/>
              <a:buFont typeface="+mj-lt"/>
              <a:buAutoNum type="arabicPeriod" startAt="9"/>
              <a:defRPr/>
            </a:pPr>
            <a:r>
              <a:rPr lang="pt-BR" sz="2800" dirty="0"/>
              <a:t>Scrubers </a:t>
            </a:r>
            <a:r>
              <a:rPr lang="pt-BR" sz="2800" dirty="0" smtClean="0"/>
              <a:t>(Deshidratadores)</a:t>
            </a:r>
            <a:endParaRPr lang="pt-BR" sz="2800" dirty="0"/>
          </a:p>
          <a:p>
            <a:pPr marL="514350" indent="-514350">
              <a:buClrTx/>
              <a:buFont typeface="+mj-lt"/>
              <a:buAutoNum type="arabicPeriod" startAt="9"/>
              <a:defRPr/>
            </a:pPr>
            <a:r>
              <a:rPr lang="pt-BR" sz="2800" dirty="0"/>
              <a:t>Mecheros</a:t>
            </a:r>
          </a:p>
          <a:p>
            <a:pPr marL="514350" indent="-514350">
              <a:buClrTx/>
              <a:buFont typeface="+mj-lt"/>
              <a:buAutoNum type="arabicPeriod" startAt="9"/>
              <a:defRPr/>
            </a:pPr>
            <a:r>
              <a:rPr lang="es-MX" sz="2800" dirty="0" smtClean="0"/>
              <a:t>Unidades de bombeo con booster</a:t>
            </a:r>
          </a:p>
          <a:p>
            <a:pPr marL="514350" indent="-514350">
              <a:buClrTx/>
              <a:buFont typeface="+mj-lt"/>
              <a:buAutoNum type="arabicPeriod" startAt="9"/>
              <a:defRPr/>
            </a:pPr>
            <a:r>
              <a:rPr lang="es-MX" sz="2800" dirty="0" smtClean="0"/>
              <a:t>Centro de generación eléctrica</a:t>
            </a:r>
          </a:p>
          <a:p>
            <a:pPr marL="514350" indent="-514350">
              <a:buClrTx/>
              <a:buFont typeface="+mj-lt"/>
              <a:buAutoNum type="arabicPeriod" startAt="9"/>
              <a:defRPr/>
            </a:pPr>
            <a:r>
              <a:rPr lang="es-MX" sz="2800" dirty="0" smtClean="0"/>
              <a:t>Centro de tratamiento de aguas (Plantas)</a:t>
            </a:r>
          </a:p>
          <a:p>
            <a:pPr marL="514350" indent="-514350">
              <a:buClrTx/>
              <a:buFont typeface="+mj-lt"/>
              <a:buAutoNum type="arabicPeriod" startAt="9"/>
              <a:defRPr/>
            </a:pPr>
            <a:r>
              <a:rPr lang="es-MX" sz="2800" dirty="0" smtClean="0"/>
              <a:t>Sistema de inyección de agua</a:t>
            </a:r>
          </a:p>
          <a:p>
            <a:pPr marL="514350" indent="-514350">
              <a:buClrTx/>
              <a:buFont typeface="+mj-lt"/>
              <a:buAutoNum type="arabicPeriod" startAt="9"/>
              <a:defRPr/>
            </a:pPr>
            <a:r>
              <a:rPr lang="es-MX" sz="2800" dirty="0" smtClean="0"/>
              <a:t>Sistema Contra Incendios</a:t>
            </a:r>
          </a:p>
          <a:p>
            <a:pPr marL="514350" indent="-514350">
              <a:buClrTx/>
              <a:buFont typeface="+mj-lt"/>
              <a:buAutoNum type="arabicPeriod" startAt="9"/>
              <a:defRPr/>
            </a:pPr>
            <a:r>
              <a:rPr lang="es-MX" sz="2800" dirty="0" smtClean="0"/>
              <a:t>Oficinas de Control y Administración </a:t>
            </a:r>
            <a:r>
              <a:rPr lang="es-MX" sz="2800" smtClean="0"/>
              <a:t>(SCADA</a:t>
            </a:r>
            <a:r>
              <a:rPr lang="es-MX" sz="2800" dirty="0" smtClean="0"/>
              <a:t>)</a:t>
            </a:r>
          </a:p>
          <a:p>
            <a:pPr marL="0" indent="0">
              <a:buFont typeface="Wingdings 2" pitchFamily="18" charset="2"/>
              <a:buNone/>
              <a:defRPr/>
            </a:pPr>
            <a:endParaRPr lang="es-MX" sz="2800" dirty="0" smtClean="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p:cNvSpPr>
            <a:spLocks noGrp="1" noChangeArrowheads="1"/>
          </p:cNvSpPr>
          <p:nvPr>
            <p:ph type="title"/>
          </p:nvPr>
        </p:nvSpPr>
        <p:spPr>
          <a:xfrm>
            <a:off x="457200" y="277813"/>
            <a:ext cx="8229600" cy="630237"/>
          </a:xfrm>
        </p:spPr>
        <p:txBody>
          <a:bodyPr/>
          <a:lstStyle/>
          <a:p>
            <a:r>
              <a:rPr lang="es-CO" altLang="zh-CN" sz="3200" b="1">
                <a:ea typeface="宋体" charset="-122"/>
              </a:rPr>
              <a:t>SCRUBBER</a:t>
            </a:r>
            <a:endParaRPr lang="es-CO" altLang="es-MX" sz="3200" b="1"/>
          </a:p>
        </p:txBody>
      </p:sp>
      <p:sp>
        <p:nvSpPr>
          <p:cNvPr id="244742" name="Rectangle 6"/>
          <p:cNvSpPr>
            <a:spLocks noGrp="1" noChangeArrowheads="1"/>
          </p:cNvSpPr>
          <p:nvPr>
            <p:ph type="body" sz="half" idx="2"/>
          </p:nvPr>
        </p:nvSpPr>
        <p:spPr/>
        <p:txBody>
          <a:bodyPr/>
          <a:lstStyle/>
          <a:p>
            <a:pPr algn="just"/>
            <a:r>
              <a:rPr lang="es-CO" altLang="zh-CN" sz="2400">
                <a:ea typeface="宋体" charset="-122"/>
              </a:rPr>
              <a:t>Equipo (vasija) cuya función es extraer el contenido líquido en una corriente de gas, lo cual se logra haciendo pasar la corriente por un camino tortuoso donde por contacto se condensa el líquido que había sido arrastrado en etapas anteriores.</a:t>
            </a:r>
            <a:r>
              <a:rPr lang="es-ES" altLang="zh-CN" sz="2400">
                <a:ea typeface="宋体" charset="-122"/>
              </a:rPr>
              <a:t> </a:t>
            </a:r>
            <a:endParaRPr lang="es-CO" altLang="es-MX" sz="2400"/>
          </a:p>
        </p:txBody>
      </p:sp>
      <p:pic>
        <p:nvPicPr>
          <p:cNvPr id="244751" name="Picture 1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557338"/>
            <a:ext cx="4035425" cy="4530725"/>
          </a:xfrm>
          <a:noFill/>
          <a:ln/>
        </p:spPr>
      </p:pic>
      <p:sp>
        <p:nvSpPr>
          <p:cNvPr id="244752" name="AutoShape 16">
            <a:hlinkClick r:id="rId3" action="ppaction://program" highlightClick="1"/>
          </p:cNvPr>
          <p:cNvSpPr>
            <a:spLocks noChangeArrowheads="1"/>
          </p:cNvSpPr>
          <p:nvPr/>
        </p:nvSpPr>
        <p:spPr bwMode="auto">
          <a:xfrm>
            <a:off x="3924300" y="5445125"/>
            <a:ext cx="538163" cy="611188"/>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smtClean="0">
              <a:solidFill>
                <a:srgbClr val="FFFFFF"/>
              </a:solidFill>
            </a:endParaRPr>
          </a:p>
        </p:txBody>
      </p:sp>
    </p:spTree>
    <p:extLst>
      <p:ext uri="{BB962C8B-B14F-4D97-AF65-F5344CB8AC3E}">
        <p14:creationId xmlns:p14="http://schemas.microsoft.com/office/powerpoint/2010/main" val="302945428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ezclas">
  <a:themeElements>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9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9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ezclas">
  <a:themeElements>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9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9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Haz de luz">
  <a:themeElements>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az de luz">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z de luz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az de luz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az de luz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az de luz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az de luz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az de luz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az de luz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az de luz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25250</TotalTime>
  <Words>424</Words>
  <Application>Microsoft Office PowerPoint</Application>
  <PresentationFormat>Presentación en pantalla (4:3)</PresentationFormat>
  <Paragraphs>131</Paragraphs>
  <Slides>22</Slides>
  <Notes>2</Notes>
  <HiddenSlides>0</HiddenSlides>
  <MMClips>0</MMClips>
  <ScaleCrop>false</ScaleCrop>
  <HeadingPairs>
    <vt:vector size="4" baseType="variant">
      <vt:variant>
        <vt:lpstr>Tema</vt:lpstr>
      </vt:variant>
      <vt:variant>
        <vt:i4>4</vt:i4>
      </vt:variant>
      <vt:variant>
        <vt:lpstr>Títulos de diapositiva</vt:lpstr>
      </vt:variant>
      <vt:variant>
        <vt:i4>22</vt:i4>
      </vt:variant>
    </vt:vector>
  </HeadingPairs>
  <TitlesOfParts>
    <vt:vector size="26" baseType="lpstr">
      <vt:lpstr>Viajes</vt:lpstr>
      <vt:lpstr>Mezclas</vt:lpstr>
      <vt:lpstr>1_Mezclas</vt:lpstr>
      <vt:lpstr>Haz de luz</vt:lpstr>
      <vt:lpstr>FACILIDADES DE SUPERFICIE  I</vt:lpstr>
      <vt:lpstr>FACILIDADES DE SUPERFICIE I</vt:lpstr>
      <vt:lpstr>Presentación de PowerPoint</vt:lpstr>
      <vt:lpstr>.</vt:lpstr>
      <vt:lpstr>FACILIDADES DE SUPERFICIE I</vt:lpstr>
      <vt:lpstr>FACILIDADES DE SUPERFICIE I</vt:lpstr>
      <vt:lpstr>FACILIDADES DE SUPERFICIE I|</vt:lpstr>
      <vt:lpstr>FACILIDADES DE SUPERFICIE I</vt:lpstr>
      <vt:lpstr>SCRUBBER</vt:lpstr>
      <vt:lpstr>Presentación de PowerPoint</vt:lpstr>
      <vt:lpstr>Presentación de PowerPoint</vt:lpstr>
      <vt:lpstr>FACILIDADES DE PRODUCCIÓN</vt:lpstr>
      <vt:lpstr>FACILIDADES DE PRODUCCIÓN</vt:lpstr>
      <vt:lpstr>FACILIDADES DE PRODUCCIÓN  I</vt:lpstr>
      <vt:lpstr>FACILIDADES DE PRODUCCIÓN</vt:lpstr>
      <vt:lpstr>Presentación de PowerPoint</vt:lpstr>
      <vt:lpstr>Presentación de PowerPoint</vt:lpstr>
      <vt:lpstr>FACILIDADES DE PRODUCCIÓN</vt:lpstr>
      <vt:lpstr>FACILIDADES DE SUPERFICIE I</vt:lpstr>
      <vt:lpstr>FACILIDADES DE PRODUCCIÓN  I</vt:lpstr>
      <vt:lpstr>FACILIDADES DE SUPERFICIE I</vt:lpstr>
      <vt:lpstr>FACILIDADES DE SUPERFICIE I</vt:lpstr>
    </vt:vector>
  </TitlesOfParts>
  <Company>SOTE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Alvaro Gallegos E.  MSc.</dc:creator>
  <cp:lastModifiedBy>ALVARO GALLEGOS</cp:lastModifiedBy>
  <cp:revision>245</cp:revision>
  <dcterms:created xsi:type="dcterms:W3CDTF">2007-04-19T13:08:22Z</dcterms:created>
  <dcterms:modified xsi:type="dcterms:W3CDTF">2016-10-17T02:41:24Z</dcterms:modified>
</cp:coreProperties>
</file>